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4"/>
  </p:notesMasterIdLst>
  <p:handoutMasterIdLst>
    <p:handoutMasterId r:id="rId15"/>
  </p:handoutMasterIdLst>
  <p:sldIdLst>
    <p:sldId id="256" r:id="rId2"/>
    <p:sldId id="257" r:id="rId3"/>
    <p:sldId id="604" r:id="rId4"/>
    <p:sldId id="625" r:id="rId5"/>
    <p:sldId id="612" r:id="rId6"/>
    <p:sldId id="605" r:id="rId7"/>
    <p:sldId id="611" r:id="rId8"/>
    <p:sldId id="607" r:id="rId9"/>
    <p:sldId id="624" r:id="rId10"/>
    <p:sldId id="617" r:id="rId11"/>
    <p:sldId id="623" r:id="rId12"/>
    <p:sldId id="626" r:id="rId13"/>
  </p:sldIdLst>
  <p:sldSz cx="9144000" cy="5143500" type="screen16x9"/>
  <p:notesSz cx="6669088" cy="9926638"/>
  <p:custDataLst>
    <p:tags r:id="rId16"/>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35">
          <p15:clr>
            <a:srgbClr val="A4A3A4"/>
          </p15:clr>
        </p15:guide>
        <p15:guide id="2" orient="horz" pos="2845">
          <p15:clr>
            <a:srgbClr val="A4A3A4"/>
          </p15:clr>
        </p15:guide>
        <p15:guide id="3" pos="226">
          <p15:clr>
            <a:srgbClr val="A4A3A4"/>
          </p15:clr>
        </p15:guide>
        <p15:guide id="4" pos="5602">
          <p15:clr>
            <a:srgbClr val="A4A3A4"/>
          </p15:clr>
        </p15:guide>
        <p15:guide id="5" pos="2857">
          <p15:clr>
            <a:srgbClr val="A4A3A4"/>
          </p15:clr>
        </p15:guide>
        <p15:guide id="6" pos="297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01" userDrawn="1">
          <p15:clr>
            <a:srgbClr val="A4A3A4"/>
          </p15:clr>
        </p15:guide>
        <p15:guide id="3" orient="horz" pos="312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242" autoAdjust="0"/>
  </p:normalViewPr>
  <p:slideViewPr>
    <p:cSldViewPr snapToGrid="0" snapToObjects="1" showGuides="1">
      <p:cViewPr varScale="1">
        <p:scale>
          <a:sx n="84" d="100"/>
          <a:sy n="84" d="100"/>
        </p:scale>
        <p:origin x="764" y="56"/>
      </p:cViewPr>
      <p:guideLst>
        <p:guide orient="horz" pos="735"/>
        <p:guide orient="horz" pos="2845"/>
        <p:guide pos="226"/>
        <p:guide pos="5602"/>
        <p:guide pos="2857"/>
        <p:guide pos="2971"/>
      </p:guideLst>
    </p:cSldViewPr>
  </p:slideViewPr>
  <p:outlineViewPr>
    <p:cViewPr>
      <p:scale>
        <a:sx n="33" d="100"/>
        <a:sy n="33" d="100"/>
      </p:scale>
      <p:origin x="0" y="1512"/>
    </p:cViewPr>
  </p:outlineViewPr>
  <p:notesTextViewPr>
    <p:cViewPr>
      <p:scale>
        <a:sx n="100" d="100"/>
        <a:sy n="100" d="100"/>
      </p:scale>
      <p:origin x="0" y="0"/>
    </p:cViewPr>
  </p:notesTextViewPr>
  <p:sorterViewPr>
    <p:cViewPr>
      <p:scale>
        <a:sx n="75" d="100"/>
        <a:sy n="75" d="100"/>
      </p:scale>
      <p:origin x="0" y="0"/>
    </p:cViewPr>
  </p:sorterViewPr>
  <p:notesViewPr>
    <p:cSldViewPr snapToGrid="0" snapToObjects="1" showGuides="1">
      <p:cViewPr varScale="1">
        <p:scale>
          <a:sx n="83" d="100"/>
          <a:sy n="83" d="100"/>
        </p:scale>
        <p:origin x="-3828" y="-78"/>
      </p:cViewPr>
      <p:guideLst>
        <p:guide orient="horz" pos="2880"/>
        <p:guide pos="2101"/>
        <p:guide orient="horz" pos="312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umsplatzhalt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C4DD8AF8-2E56-4547-84F9-96057233AD14}" type="datetimeFigureOut">
              <a:rPr lang="en-GB" smtClean="0"/>
              <a:t>13/04/2026</a:t>
            </a:fld>
            <a:endParaRPr lang="en-GB"/>
          </a:p>
        </p:txBody>
      </p:sp>
      <p:sp>
        <p:nvSpPr>
          <p:cNvPr id="4" name="Fußzeilenplatzhalt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5" name="Foliennummernplatzhalt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B9FC58F0-E75D-4808-B697-027AE36503B0}" type="slidenum">
              <a:rPr lang="en-GB" smtClean="0"/>
              <a:t>‹Nr.›</a:t>
            </a:fld>
            <a:endParaRPr lang="en-GB"/>
          </a:p>
        </p:txBody>
      </p:sp>
      <p:sp>
        <p:nvSpPr>
          <p:cNvPr id="6" name="Kopfzeilenplatzhalter 5"/>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Tree>
    <p:extLst>
      <p:ext uri="{BB962C8B-B14F-4D97-AF65-F5344CB8AC3E}">
        <p14:creationId xmlns:p14="http://schemas.microsoft.com/office/powerpoint/2010/main" val="3885595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5548D5E8-D97F-4DA3-9E02-1D4E7239C906}" type="datetimeFigureOut">
              <a:rPr lang="de-DE" smtClean="0"/>
              <a:t>13.04.2026</a:t>
            </a:fld>
            <a:endParaRPr lang="de-DE"/>
          </a:p>
        </p:txBody>
      </p:sp>
      <p:sp>
        <p:nvSpPr>
          <p:cNvPr id="4" name="Folienbildplatzhalter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66909" y="4715154"/>
            <a:ext cx="5335270" cy="4466987"/>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ADEEAA9B-7186-463C-842C-219271E6567B}" type="slidenum">
              <a:rPr lang="de-DE" smtClean="0"/>
              <a:t>‹Nr.›</a:t>
            </a:fld>
            <a:endParaRPr lang="de-DE"/>
          </a:p>
        </p:txBody>
      </p:sp>
    </p:spTree>
    <p:extLst>
      <p:ext uri="{BB962C8B-B14F-4D97-AF65-F5344CB8AC3E}">
        <p14:creationId xmlns:p14="http://schemas.microsoft.com/office/powerpoint/2010/main" val="364202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ADEEAA9B-7186-463C-842C-219271E6567B}" type="slidenum">
              <a:rPr lang="de-DE" smtClean="0"/>
              <a:t>5</a:t>
            </a:fld>
            <a:endParaRPr lang="de-DE"/>
          </a:p>
        </p:txBody>
      </p:sp>
    </p:spTree>
    <p:extLst>
      <p:ext uri="{BB962C8B-B14F-4D97-AF65-F5344CB8AC3E}">
        <p14:creationId xmlns:p14="http://schemas.microsoft.com/office/powerpoint/2010/main" val="7485871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bg>
      <p:bgPr>
        <a:solidFill>
          <a:schemeClr val="bg1">
            <a:alpha val="0"/>
          </a:schemeClr>
        </a:solidFill>
        <a:effectLst/>
      </p:bgPr>
    </p:bg>
    <p:spTree>
      <p:nvGrpSpPr>
        <p:cNvPr id="1" name=""/>
        <p:cNvGrpSpPr/>
        <p:nvPr/>
      </p:nvGrpSpPr>
      <p:grpSpPr>
        <a:xfrm>
          <a:off x="0" y="0"/>
          <a:ext cx="0" cy="0"/>
          <a:chOff x="0" y="0"/>
          <a:chExt cx="0" cy="0"/>
        </a:xfrm>
      </p:grpSpPr>
      <p:pic>
        <p:nvPicPr>
          <p:cNvPr id="27" name="Bildplatzhalter 8"/>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gray">
          <a:xfrm>
            <a:off x="0" y="0"/>
            <a:ext cx="9144000" cy="3715200"/>
          </a:xfrm>
          <a:prstGeom prst="rect">
            <a:avLst/>
          </a:prstGeom>
        </p:spPr>
      </p:pic>
      <p:sp>
        <p:nvSpPr>
          <p:cNvPr id="7" name="Rechteck 6"/>
          <p:cNvSpPr/>
          <p:nvPr userDrawn="1"/>
        </p:nvSpPr>
        <p:spPr>
          <a:xfrm>
            <a:off x="0" y="3715200"/>
            <a:ext cx="9144000" cy="14283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9" name="Picture 4" descr="Z:\Kunden\Hamburg_Marketing\Bildmaterial\Logos_Gesellschaften\HamburgLogo_Weiße_Typo.wmf"/>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gray">
          <a:xfrm>
            <a:off x="6857999" y="4515735"/>
            <a:ext cx="2027867" cy="3780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platzhalter 10"/>
          <p:cNvSpPr>
            <a:spLocks noGrp="1"/>
          </p:cNvSpPr>
          <p:nvPr>
            <p:ph type="body" sz="quarter" idx="10" hasCustomPrompt="1"/>
          </p:nvPr>
        </p:nvSpPr>
        <p:spPr bwMode="gray">
          <a:xfrm>
            <a:off x="358775" y="4691340"/>
            <a:ext cx="4465638" cy="184666"/>
          </a:xfrm>
        </p:spPr>
        <p:txBody>
          <a:bodyPr/>
          <a:lstStyle>
            <a:lvl1pPr>
              <a:spcBef>
                <a:spcPts val="0"/>
              </a:spcBef>
              <a:defRPr sz="1200" b="0" cap="none" baseline="0">
                <a:solidFill>
                  <a:schemeClr val="bg1"/>
                </a:solidFill>
              </a:defRPr>
            </a:lvl1pPr>
          </a:lstStyle>
          <a:p>
            <a:pPr lvl="0"/>
            <a:r>
              <a:rPr lang="de-DE" dirty="0"/>
              <a:t>Datum  |  Ort</a:t>
            </a:r>
          </a:p>
        </p:txBody>
      </p:sp>
      <p:grpSp>
        <p:nvGrpSpPr>
          <p:cNvPr id="10" name="Gruppieren 9"/>
          <p:cNvGrpSpPr/>
          <p:nvPr userDrawn="1"/>
        </p:nvGrpSpPr>
        <p:grpSpPr>
          <a:xfrm>
            <a:off x="-95994" y="1163712"/>
            <a:ext cx="72000" cy="3352254"/>
            <a:chOff x="-108520" y="1448780"/>
            <a:chExt cx="72000" cy="3352254"/>
          </a:xfrm>
        </p:grpSpPr>
        <p:sp>
          <p:nvSpPr>
            <p:cNvPr id="12" name="Freihandform 11"/>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Freihandform 12"/>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4" name="Gruppieren 13"/>
          <p:cNvGrpSpPr/>
          <p:nvPr userDrawn="1"/>
        </p:nvGrpSpPr>
        <p:grpSpPr>
          <a:xfrm>
            <a:off x="357710" y="-92546"/>
            <a:ext cx="8533602" cy="72000"/>
            <a:chOff x="395288" y="-92249"/>
            <a:chExt cx="8533602" cy="72000"/>
          </a:xfrm>
        </p:grpSpPr>
        <p:sp>
          <p:nvSpPr>
            <p:cNvPr id="15" name="Freihandform 14"/>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Freihandform 15"/>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Freihandform 16"/>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Freihandform 17"/>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9" name="Gruppieren 18"/>
          <p:cNvGrpSpPr/>
          <p:nvPr userDrawn="1"/>
        </p:nvGrpSpPr>
        <p:grpSpPr>
          <a:xfrm>
            <a:off x="9167994" y="1163712"/>
            <a:ext cx="72000" cy="3352254"/>
            <a:chOff x="-108520" y="1448780"/>
            <a:chExt cx="72000" cy="3352254"/>
          </a:xfrm>
        </p:grpSpPr>
        <p:sp>
          <p:nvSpPr>
            <p:cNvPr id="20" name="Freihandform 19"/>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Freihandform 20"/>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2" name="Gruppieren 21"/>
          <p:cNvGrpSpPr/>
          <p:nvPr userDrawn="1"/>
        </p:nvGrpSpPr>
        <p:grpSpPr>
          <a:xfrm>
            <a:off x="357710" y="5164046"/>
            <a:ext cx="8533602" cy="72000"/>
            <a:chOff x="395288" y="-92249"/>
            <a:chExt cx="8533602" cy="72000"/>
          </a:xfrm>
        </p:grpSpPr>
        <p:sp>
          <p:nvSpPr>
            <p:cNvPr id="23" name="Freihandform 22"/>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Freihandform 23"/>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Freihandform 24"/>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Freihandform 25"/>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51" name="Textplatzhalter 50"/>
          <p:cNvSpPr>
            <a:spLocks noGrp="1"/>
          </p:cNvSpPr>
          <p:nvPr>
            <p:ph type="body" sz="quarter" idx="12" hasCustomPrompt="1"/>
          </p:nvPr>
        </p:nvSpPr>
        <p:spPr bwMode="gray">
          <a:xfrm>
            <a:off x="0" y="0"/>
            <a:ext cx="5961600" cy="3715200"/>
          </a:xfrm>
          <a:custGeom>
            <a:avLst/>
            <a:gdLst>
              <a:gd name="connsiteX0" fmla="*/ 0 w 5961600"/>
              <a:gd name="connsiteY0" fmla="*/ 0 h 3715200"/>
              <a:gd name="connsiteX1" fmla="*/ 5961600 w 5961600"/>
              <a:gd name="connsiteY1" fmla="*/ 0 h 3715200"/>
              <a:gd name="connsiteX2" fmla="*/ 3805736 w 5961600"/>
              <a:gd name="connsiteY2" fmla="*/ 3170662 h 3715200"/>
              <a:gd name="connsiteX3" fmla="*/ 2852125 w 5961600"/>
              <a:gd name="connsiteY3" fmla="*/ 3715200 h 3715200"/>
              <a:gd name="connsiteX4" fmla="*/ 2346960 w 5961600"/>
              <a:gd name="connsiteY4" fmla="*/ 3715200 h 3715200"/>
              <a:gd name="connsiteX5" fmla="*/ 2301240 w 5961600"/>
              <a:gd name="connsiteY5" fmla="*/ 3715200 h 3715200"/>
              <a:gd name="connsiteX6" fmla="*/ 1624358 w 5961600"/>
              <a:gd name="connsiteY6" fmla="*/ 3715200 h 3715200"/>
              <a:gd name="connsiteX7" fmla="*/ 1624358 w 5961600"/>
              <a:gd name="connsiteY7" fmla="*/ 3715200 h 3715200"/>
              <a:gd name="connsiteX8" fmla="*/ 1784351 w 5961600"/>
              <a:gd name="connsiteY8" fmla="*/ 3480152 h 3715200"/>
              <a:gd name="connsiteX9" fmla="*/ 1152128 w 5961600"/>
              <a:gd name="connsiteY9" fmla="*/ 3480152 h 3715200"/>
              <a:gd name="connsiteX10" fmla="*/ 1060429 w 5961600"/>
              <a:gd name="connsiteY10" fmla="*/ 3480152 h 3715200"/>
              <a:gd name="connsiteX11" fmla="*/ 1004494 w 5961600"/>
              <a:gd name="connsiteY11" fmla="*/ 3480152 h 3715200"/>
              <a:gd name="connsiteX12" fmla="*/ 80844 w 5961600"/>
              <a:gd name="connsiteY12" fmla="*/ 3480152 h 3715200"/>
              <a:gd name="connsiteX13" fmla="*/ 0 w 5961600"/>
              <a:gd name="connsiteY13" fmla="*/ 3480152 h 3715200"/>
              <a:gd name="connsiteX14" fmla="*/ 0 w 5961600"/>
              <a:gd name="connsiteY14" fmla="*/ 3473421 h 3715200"/>
              <a:gd name="connsiteX15" fmla="*/ 0 w 5961600"/>
              <a:gd name="connsiteY15" fmla="*/ 3428384 h 3715200"/>
              <a:gd name="connsiteX16" fmla="*/ 0 w 5961600"/>
              <a:gd name="connsiteY16" fmla="*/ 2922720 h 371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961600" h="3715200">
                <a:moveTo>
                  <a:pt x="0" y="0"/>
                </a:moveTo>
                <a:lnTo>
                  <a:pt x="5961600" y="0"/>
                </a:lnTo>
                <a:lnTo>
                  <a:pt x="3805736" y="3170662"/>
                </a:lnTo>
                <a:cubicBezTo>
                  <a:pt x="3551366" y="3526776"/>
                  <a:pt x="3192220" y="3711464"/>
                  <a:pt x="2852125" y="3715200"/>
                </a:cubicBezTo>
                <a:lnTo>
                  <a:pt x="2346960" y="3715200"/>
                </a:lnTo>
                <a:lnTo>
                  <a:pt x="2301240" y="3715200"/>
                </a:lnTo>
                <a:lnTo>
                  <a:pt x="1624358" y="3715200"/>
                </a:lnTo>
                <a:lnTo>
                  <a:pt x="1624358" y="3715200"/>
                </a:lnTo>
                <a:lnTo>
                  <a:pt x="1784351" y="3480152"/>
                </a:lnTo>
                <a:lnTo>
                  <a:pt x="1152128" y="3480152"/>
                </a:lnTo>
                <a:lnTo>
                  <a:pt x="1060429" y="3480152"/>
                </a:lnTo>
                <a:lnTo>
                  <a:pt x="1004494" y="3480152"/>
                </a:lnTo>
                <a:lnTo>
                  <a:pt x="80844" y="3480152"/>
                </a:lnTo>
                <a:lnTo>
                  <a:pt x="0" y="3480152"/>
                </a:lnTo>
                <a:lnTo>
                  <a:pt x="0" y="3473421"/>
                </a:lnTo>
                <a:lnTo>
                  <a:pt x="0" y="3428384"/>
                </a:lnTo>
                <a:lnTo>
                  <a:pt x="0" y="2922720"/>
                </a:lnTo>
                <a:close/>
              </a:path>
            </a:pathLst>
          </a:custGeom>
          <a:solidFill>
            <a:schemeClr val="bg1">
              <a:alpha val="85000"/>
            </a:schemeClr>
          </a:solidFill>
        </p:spPr>
        <p:txBody>
          <a:bodyPr wrap="square" lIns="360000" tIns="518400" rIns="1152000">
            <a:noAutofit/>
          </a:bodyPr>
          <a:lstStyle>
            <a:lvl1pPr algn="l" defTabSz="914400" rtl="0" eaLnBrk="1" latinLnBrk="0" hangingPunct="1">
              <a:lnSpc>
                <a:spcPct val="90000"/>
              </a:lnSpc>
              <a:spcBef>
                <a:spcPct val="0"/>
              </a:spcBef>
              <a:buNone/>
              <a:defRPr lang="de-DE" sz="3200" b="0" kern="1200" cap="all" baseline="0" dirty="0">
                <a:solidFill>
                  <a:schemeClr val="accent1"/>
                </a:solidFill>
                <a:latin typeface="+mj-lt"/>
                <a:ea typeface="+mj-ea"/>
                <a:cs typeface="+mj-cs"/>
              </a:defRPr>
            </a:lvl1pPr>
          </a:lstStyle>
          <a:p>
            <a:pPr lvl="0"/>
            <a:r>
              <a:rPr lang="de-DE" dirty="0"/>
              <a:t>Titelmasterformat durch Klicken bearbeiten</a:t>
            </a:r>
          </a:p>
        </p:txBody>
      </p:sp>
      <p:sp>
        <p:nvSpPr>
          <p:cNvPr id="3" name="Untertitel 2"/>
          <p:cNvSpPr>
            <a:spLocks noGrp="1"/>
          </p:cNvSpPr>
          <p:nvPr>
            <p:ph type="subTitle" idx="1"/>
          </p:nvPr>
        </p:nvSpPr>
        <p:spPr bwMode="gray">
          <a:xfrm>
            <a:off x="359532" y="2067694"/>
            <a:ext cx="3456384" cy="923330"/>
          </a:xfrm>
        </p:spPr>
        <p:txBody>
          <a:bodyPr/>
          <a:lstStyle>
            <a:lvl1pPr marL="0" indent="0" algn="l">
              <a:buNone/>
              <a:defRPr sz="2000" b="0" cap="none" baseline="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54" name="Freihandform 53"/>
          <p:cNvSpPr>
            <a:spLocks noChangeAspect="1"/>
          </p:cNvSpPr>
          <p:nvPr userDrawn="1"/>
        </p:nvSpPr>
        <p:spPr bwMode="gray">
          <a:xfrm>
            <a:off x="0" y="3480152"/>
            <a:ext cx="1784351" cy="486000"/>
          </a:xfrm>
          <a:custGeom>
            <a:avLst/>
            <a:gdLst/>
            <a:ahLst/>
            <a:cxnLst/>
            <a:rect l="l" t="t" r="r" b="b"/>
            <a:pathLst>
              <a:path w="1784351" h="486000">
                <a:moveTo>
                  <a:pt x="0" y="0"/>
                </a:moveTo>
                <a:lnTo>
                  <a:pt x="80844" y="0"/>
                </a:lnTo>
                <a:lnTo>
                  <a:pt x="1004494" y="0"/>
                </a:lnTo>
                <a:lnTo>
                  <a:pt x="1060429" y="0"/>
                </a:lnTo>
                <a:lnTo>
                  <a:pt x="1152128" y="0"/>
                </a:lnTo>
                <a:lnTo>
                  <a:pt x="1784351" y="0"/>
                </a:lnTo>
                <a:lnTo>
                  <a:pt x="1503348" y="412825"/>
                </a:lnTo>
                <a:cubicBezTo>
                  <a:pt x="1472029" y="455546"/>
                  <a:pt x="1434432" y="484128"/>
                  <a:pt x="1374857" y="486000"/>
                </a:cubicBezTo>
                <a:lnTo>
                  <a:pt x="1152128" y="486000"/>
                </a:lnTo>
                <a:lnTo>
                  <a:pt x="1060429" y="486000"/>
                </a:lnTo>
                <a:lnTo>
                  <a:pt x="1004494" y="486000"/>
                </a:lnTo>
                <a:lnTo>
                  <a:pt x="80844" y="486000"/>
                </a:lnTo>
                <a:lnTo>
                  <a:pt x="0" y="486000"/>
                </a:lnTo>
                <a:close/>
              </a:path>
            </a:pathLst>
          </a:custGeom>
          <a:solidFill>
            <a:srgbClr val="E10019"/>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a:endParaRPr lang="de-DE" noProof="0">
              <a:solidFill>
                <a:srgbClr val="003063"/>
              </a:solidFill>
              <a:latin typeface="Arial" panose="020B0604020202020204" pitchFamily="34" charset="0"/>
              <a:cs typeface="Arial" panose="020B0604020202020204" pitchFamily="34" charset="0"/>
            </a:endParaRPr>
          </a:p>
        </p:txBody>
      </p:sp>
      <p:sp>
        <p:nvSpPr>
          <p:cNvPr id="4" name="Textplatzhalter 3"/>
          <p:cNvSpPr>
            <a:spLocks noGrp="1"/>
          </p:cNvSpPr>
          <p:nvPr>
            <p:ph type="body" sz="quarter" idx="13" hasCustomPrompt="1"/>
          </p:nvPr>
        </p:nvSpPr>
        <p:spPr>
          <a:xfrm>
            <a:off x="4713810" y="3525428"/>
            <a:ext cx="4172056" cy="195814"/>
          </a:xfrm>
        </p:spPr>
        <p:txBody>
          <a:bodyPr tIns="36000" rIns="0" bIns="36000"/>
          <a:lstStyle>
            <a:lvl1pPr algn="r">
              <a:defRPr sz="800" b="0">
                <a:solidFill>
                  <a:schemeClr val="bg2"/>
                </a:solidFill>
              </a:defRPr>
            </a:lvl1pPr>
          </a:lstStyle>
          <a:p>
            <a:r>
              <a:rPr lang="en-GB" dirty="0"/>
              <a:t>www.mediaserver.hamburg.de / Maxim Schulz</a:t>
            </a:r>
          </a:p>
        </p:txBody>
      </p:sp>
    </p:spTree>
    <p:extLst>
      <p:ext uri="{BB962C8B-B14F-4D97-AF65-F5344CB8AC3E}">
        <p14:creationId xmlns:p14="http://schemas.microsoft.com/office/powerpoint/2010/main" val="2970745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 Bild + Conclusion">
    <p:spTree>
      <p:nvGrpSpPr>
        <p:cNvPr id="1" name=""/>
        <p:cNvGrpSpPr/>
        <p:nvPr/>
      </p:nvGrpSpPr>
      <p:grpSpPr>
        <a:xfrm>
          <a:off x="0" y="0"/>
          <a:ext cx="0" cy="0"/>
          <a:chOff x="0" y="0"/>
          <a:chExt cx="0" cy="0"/>
        </a:xfrm>
      </p:grpSpPr>
      <p:sp>
        <p:nvSpPr>
          <p:cNvPr id="2" name="Titel 1"/>
          <p:cNvSpPr>
            <a:spLocks noGrp="1"/>
          </p:cNvSpPr>
          <p:nvPr>
            <p:ph type="title"/>
          </p:nvPr>
        </p:nvSpPr>
        <p:spPr>
          <a:xfrm>
            <a:off x="358775" y="279134"/>
            <a:ext cx="8529485" cy="720197"/>
          </a:xfrm>
        </p:spPr>
        <p:txBody>
          <a:bodyPr/>
          <a:lstStyle/>
          <a:p>
            <a:r>
              <a:rPr lang="de-DE" noProof="0"/>
              <a:t>Mastertitelformat bearbeiten</a:t>
            </a:r>
          </a:p>
        </p:txBody>
      </p:sp>
      <p:sp>
        <p:nvSpPr>
          <p:cNvPr id="5" name="Fußzeilenplatzhalter 4"/>
          <p:cNvSpPr>
            <a:spLocks noGrp="1"/>
          </p:cNvSpPr>
          <p:nvPr>
            <p:ph type="ftr" sz="quarter" idx="11"/>
          </p:nvPr>
        </p:nvSpPr>
        <p:spPr/>
        <p:txBody>
          <a:bodyPr/>
          <a:lstStyle/>
          <a:p>
            <a:r>
              <a:rPr lang="de-DE"/>
              <a:t>Startchancen-Programm</a:t>
            </a:r>
            <a:endParaRPr lang="de-DE" dirty="0"/>
          </a:p>
        </p:txBody>
      </p:sp>
      <p:sp>
        <p:nvSpPr>
          <p:cNvPr id="8" name="Textplatzhalter 7"/>
          <p:cNvSpPr>
            <a:spLocks noGrp="1"/>
          </p:cNvSpPr>
          <p:nvPr>
            <p:ph type="body" sz="quarter" idx="13"/>
          </p:nvPr>
        </p:nvSpPr>
        <p:spPr>
          <a:xfrm>
            <a:off x="4711547" y="1110450"/>
            <a:ext cx="4176713" cy="1374735"/>
          </a:xfrm>
        </p:spPr>
        <p:txBody>
          <a:bodyPr/>
          <a:lstStyle>
            <a:lvl3pPr marL="269875" indent="-269875">
              <a:buSzPct val="100000"/>
              <a:buFont typeface="Wingdings" panose="05000000000000000000" pitchFamily="2" charset="2"/>
              <a:buChar char="§"/>
              <a:defRPr/>
            </a:lvl3pPr>
            <a:lvl4pPr marL="538163" indent="-268288">
              <a:buSzPct val="100000"/>
              <a:buFont typeface="Wingdings" panose="05000000000000000000" pitchFamily="2" charset="2"/>
              <a:buChar char="ð"/>
              <a:defRPr/>
            </a:lvl4pPr>
            <a:lvl5pPr marL="808038" indent="-269875">
              <a:buSzPct val="100000"/>
              <a:buFont typeface="Symbol" panose="05050102010706020507" pitchFamily="18" charset="2"/>
              <a:buChar char="-"/>
              <a:defRPr/>
            </a:lvl5p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4" name="Bildplatzhalter 3"/>
          <p:cNvSpPr>
            <a:spLocks noGrp="1"/>
          </p:cNvSpPr>
          <p:nvPr>
            <p:ph type="pic" sz="quarter" idx="14" hasCustomPrompt="1"/>
          </p:nvPr>
        </p:nvSpPr>
        <p:spPr>
          <a:xfrm>
            <a:off x="358775" y="1166812"/>
            <a:ext cx="4176712" cy="2340000"/>
          </a:xfrm>
        </p:spPr>
        <p:txBody>
          <a:bodyPr tIns="36000">
            <a:noAutofit/>
          </a:bodyPr>
          <a:lstStyle>
            <a:lvl1pPr algn="ctr">
              <a:spcBef>
                <a:spcPts val="0"/>
              </a:spcBef>
              <a:defRPr sz="1050" b="0">
                <a:solidFill>
                  <a:schemeClr val="accent1"/>
                </a:solidFill>
              </a:defRPr>
            </a:lvl1pPr>
          </a:lstStyle>
          <a:p>
            <a:r>
              <a:rPr lang="de-DE" noProof="0"/>
              <a:t>Durch klicken auf das Symbol </a:t>
            </a:r>
            <a:br>
              <a:rPr lang="de-DE" noProof="0"/>
            </a:br>
            <a:r>
              <a:rPr lang="de-DE" noProof="0"/>
              <a:t>das gewünschte Bild einfügen</a:t>
            </a:r>
          </a:p>
          <a:p>
            <a:endParaRPr lang="de-DE" noProof="0"/>
          </a:p>
        </p:txBody>
      </p:sp>
      <p:sp>
        <p:nvSpPr>
          <p:cNvPr id="7" name="Foliennummernplatzhalter 5"/>
          <p:cNvSpPr>
            <a:spLocks noGrp="1"/>
          </p:cNvSpPr>
          <p:nvPr>
            <p:ph type="sldNum" sz="quarter" idx="4"/>
          </p:nvPr>
        </p:nvSpPr>
        <p:spPr bwMode="gray">
          <a:xfrm>
            <a:off x="1103141" y="4933989"/>
            <a:ext cx="720000" cy="123111"/>
          </a:xfrm>
          <a:prstGeom prst="rect">
            <a:avLst/>
          </a:prstGeom>
        </p:spPr>
        <p:txBody>
          <a:bodyPr vert="horz" lIns="0" tIns="0" rIns="0" bIns="0" rtlCol="0" anchor="ctr">
            <a:spAutoFit/>
          </a:bodyPr>
          <a:lstStyle>
            <a:lvl1pPr algn="l">
              <a:defRPr sz="800">
                <a:solidFill>
                  <a:schemeClr val="bg1"/>
                </a:solidFill>
              </a:defRPr>
            </a:lvl1pPr>
          </a:lstStyle>
          <a:p>
            <a:r>
              <a:rPr lang="de-DE" dirty="0"/>
              <a:t>Seite </a:t>
            </a:r>
            <a:fld id="{7035D381-67B0-48C1-98E1-720E08ACEF49}" type="slidenum">
              <a:rPr lang="de-DE" smtClean="0"/>
              <a:pPr/>
              <a:t>‹Nr.›</a:t>
            </a:fld>
            <a:endParaRPr lang="de-DE" dirty="0"/>
          </a:p>
        </p:txBody>
      </p:sp>
      <p:sp>
        <p:nvSpPr>
          <p:cNvPr id="9" name="Textplatzhalter 3"/>
          <p:cNvSpPr>
            <a:spLocks noGrp="1"/>
          </p:cNvSpPr>
          <p:nvPr>
            <p:ph type="body" sz="quarter" idx="16" hasCustomPrompt="1"/>
          </p:nvPr>
        </p:nvSpPr>
        <p:spPr>
          <a:xfrm>
            <a:off x="358774" y="4393327"/>
            <a:ext cx="8532000" cy="123111"/>
          </a:xfrm>
        </p:spPr>
        <p:txBody>
          <a:bodyPr anchor="b"/>
          <a:lstStyle>
            <a:lvl1pPr>
              <a:defRPr sz="800" b="0"/>
            </a:lvl1pPr>
          </a:lstStyle>
          <a:p>
            <a:pPr lvl="0"/>
            <a:r>
              <a:rPr lang="de-DE" dirty="0"/>
              <a:t>Hier kann bei Bedarf eine Quelle eingefügt werden</a:t>
            </a:r>
            <a:endParaRPr lang="en-GB" dirty="0"/>
          </a:p>
        </p:txBody>
      </p:sp>
    </p:spTree>
    <p:extLst>
      <p:ext uri="{BB962C8B-B14F-4D97-AF65-F5344CB8AC3E}">
        <p14:creationId xmlns:p14="http://schemas.microsoft.com/office/powerpoint/2010/main" val="2467668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p>
        </p:txBody>
      </p:sp>
      <p:sp>
        <p:nvSpPr>
          <p:cNvPr id="5" name="Fußzeilenplatzhalter 4"/>
          <p:cNvSpPr>
            <a:spLocks noGrp="1"/>
          </p:cNvSpPr>
          <p:nvPr>
            <p:ph type="ftr" sz="quarter" idx="11"/>
          </p:nvPr>
        </p:nvSpPr>
        <p:spPr/>
        <p:txBody>
          <a:bodyPr/>
          <a:lstStyle/>
          <a:p>
            <a:r>
              <a:rPr lang="de-DE"/>
              <a:t>Startchancen-Programm</a:t>
            </a:r>
            <a:endParaRPr lang="de-DE" dirty="0"/>
          </a:p>
        </p:txBody>
      </p:sp>
      <p:sp>
        <p:nvSpPr>
          <p:cNvPr id="8" name="Textplatzhalter 7"/>
          <p:cNvSpPr>
            <a:spLocks noGrp="1"/>
          </p:cNvSpPr>
          <p:nvPr>
            <p:ph type="body" sz="quarter" idx="13"/>
          </p:nvPr>
        </p:nvSpPr>
        <p:spPr>
          <a:xfrm>
            <a:off x="358775" y="1110450"/>
            <a:ext cx="8534400" cy="1374735"/>
          </a:xfrm>
        </p:spPr>
        <p:txBody>
          <a:bodyPr/>
          <a:lstStyle>
            <a:lvl3pPr marL="269875" indent="-269875">
              <a:buSzPct val="100000"/>
              <a:buFont typeface="Wingdings" panose="05000000000000000000" pitchFamily="2" charset="2"/>
              <a:buChar char="§"/>
              <a:defRPr/>
            </a:lvl3pPr>
            <a:lvl4pPr marL="538163" indent="-268288">
              <a:buSzPct val="100000"/>
              <a:buFont typeface="Wingdings" panose="05000000000000000000" pitchFamily="2" charset="2"/>
              <a:buChar char="ð"/>
              <a:defRPr/>
            </a:lvl4pPr>
            <a:lvl5pPr marL="808038" indent="-269875">
              <a:buSzPct val="100000"/>
              <a:buFont typeface="Symbol" panose="05050102010706020507" pitchFamily="18" charset="2"/>
              <a:buChar char="-"/>
              <a:defRPr/>
            </a:lvl5p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7" name="Foliennummernplatzhalter 5"/>
          <p:cNvSpPr>
            <a:spLocks noGrp="1"/>
          </p:cNvSpPr>
          <p:nvPr>
            <p:ph type="sldNum" sz="quarter" idx="4"/>
          </p:nvPr>
        </p:nvSpPr>
        <p:spPr bwMode="gray">
          <a:xfrm>
            <a:off x="1103141" y="4933989"/>
            <a:ext cx="720000" cy="123111"/>
          </a:xfrm>
          <a:prstGeom prst="rect">
            <a:avLst/>
          </a:prstGeom>
        </p:spPr>
        <p:txBody>
          <a:bodyPr vert="horz" lIns="0" tIns="0" rIns="0" bIns="0" rtlCol="0" anchor="ctr">
            <a:spAutoFit/>
          </a:bodyPr>
          <a:lstStyle>
            <a:lvl1pPr algn="l">
              <a:defRPr sz="800">
                <a:solidFill>
                  <a:schemeClr val="bg1"/>
                </a:solidFill>
              </a:defRPr>
            </a:lvl1pPr>
          </a:lstStyle>
          <a:p>
            <a:r>
              <a:rPr lang="de-DE" dirty="0"/>
              <a:t>Seite </a:t>
            </a:r>
            <a:fld id="{7035D381-67B0-48C1-98E1-720E08ACEF49}" type="slidenum">
              <a:rPr lang="de-DE" smtClean="0"/>
              <a:pPr/>
              <a:t>‹Nr.›</a:t>
            </a:fld>
            <a:endParaRPr lang="de-DE" dirty="0"/>
          </a:p>
        </p:txBody>
      </p:sp>
      <p:sp>
        <p:nvSpPr>
          <p:cNvPr id="6" name="Textplatzhalter 3"/>
          <p:cNvSpPr>
            <a:spLocks noGrp="1"/>
          </p:cNvSpPr>
          <p:nvPr>
            <p:ph type="body" sz="quarter" idx="16" hasCustomPrompt="1"/>
          </p:nvPr>
        </p:nvSpPr>
        <p:spPr>
          <a:xfrm>
            <a:off x="358774" y="4393327"/>
            <a:ext cx="8532000" cy="123111"/>
          </a:xfrm>
        </p:spPr>
        <p:txBody>
          <a:bodyPr anchor="b"/>
          <a:lstStyle>
            <a:lvl1pPr>
              <a:defRPr sz="800" b="0"/>
            </a:lvl1pPr>
          </a:lstStyle>
          <a:p>
            <a:pPr lvl="0"/>
            <a:r>
              <a:rPr lang="de-DE" dirty="0"/>
              <a:t>Hier kann bei Bedarf eine Quelle eingefügt werden</a:t>
            </a:r>
            <a:endParaRPr lang="en-GB" dirty="0"/>
          </a:p>
        </p:txBody>
      </p:sp>
    </p:spTree>
    <p:extLst>
      <p:ext uri="{BB962C8B-B14F-4D97-AF65-F5344CB8AC3E}">
        <p14:creationId xmlns:p14="http://schemas.microsoft.com/office/powerpoint/2010/main" val="26933764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 ohne Inhalt">
    <p:spTree>
      <p:nvGrpSpPr>
        <p:cNvPr id="1" name=""/>
        <p:cNvGrpSpPr/>
        <p:nvPr/>
      </p:nvGrpSpPr>
      <p:grpSpPr>
        <a:xfrm>
          <a:off x="0" y="0"/>
          <a:ext cx="0" cy="0"/>
          <a:chOff x="0" y="0"/>
          <a:chExt cx="0" cy="0"/>
        </a:xfrm>
      </p:grpSpPr>
      <p:sp>
        <p:nvSpPr>
          <p:cNvPr id="2" name="Titel 1"/>
          <p:cNvSpPr>
            <a:spLocks noGrp="1"/>
          </p:cNvSpPr>
          <p:nvPr>
            <p:ph type="title"/>
          </p:nvPr>
        </p:nvSpPr>
        <p:spPr>
          <a:xfrm>
            <a:off x="358775" y="279134"/>
            <a:ext cx="8529485" cy="720197"/>
          </a:xfrm>
        </p:spPr>
        <p:txBody>
          <a:bodyPr/>
          <a:lstStyle/>
          <a:p>
            <a:r>
              <a:rPr lang="de-DE" noProof="0"/>
              <a:t>Mastertitelformat bearbeiten</a:t>
            </a:r>
          </a:p>
        </p:txBody>
      </p:sp>
      <p:sp>
        <p:nvSpPr>
          <p:cNvPr id="5" name="Fußzeilenplatzhalter 4"/>
          <p:cNvSpPr>
            <a:spLocks noGrp="1"/>
          </p:cNvSpPr>
          <p:nvPr>
            <p:ph type="ftr" sz="quarter" idx="11"/>
          </p:nvPr>
        </p:nvSpPr>
        <p:spPr/>
        <p:txBody>
          <a:bodyPr/>
          <a:lstStyle/>
          <a:p>
            <a:r>
              <a:rPr lang="de-DE"/>
              <a:t>Startchancen-Programm</a:t>
            </a:r>
            <a:endParaRPr lang="de-DE" dirty="0"/>
          </a:p>
        </p:txBody>
      </p:sp>
      <p:sp>
        <p:nvSpPr>
          <p:cNvPr id="7" name="Foliennummernplatzhalter 5"/>
          <p:cNvSpPr>
            <a:spLocks noGrp="1"/>
          </p:cNvSpPr>
          <p:nvPr>
            <p:ph type="sldNum" sz="quarter" idx="4"/>
          </p:nvPr>
        </p:nvSpPr>
        <p:spPr bwMode="gray">
          <a:xfrm>
            <a:off x="1103141" y="4933989"/>
            <a:ext cx="720000" cy="123111"/>
          </a:xfrm>
          <a:prstGeom prst="rect">
            <a:avLst/>
          </a:prstGeom>
        </p:spPr>
        <p:txBody>
          <a:bodyPr vert="horz" lIns="0" tIns="0" rIns="0" bIns="0" rtlCol="0" anchor="ctr">
            <a:spAutoFit/>
          </a:bodyPr>
          <a:lstStyle>
            <a:lvl1pPr algn="l">
              <a:defRPr sz="800">
                <a:solidFill>
                  <a:schemeClr val="bg1"/>
                </a:solidFill>
              </a:defRPr>
            </a:lvl1pPr>
          </a:lstStyle>
          <a:p>
            <a:r>
              <a:rPr lang="de-DE" dirty="0"/>
              <a:t>Seite </a:t>
            </a:r>
            <a:fld id="{7035D381-67B0-48C1-98E1-720E08ACEF49}" type="slidenum">
              <a:rPr lang="de-DE" smtClean="0"/>
              <a:pPr/>
              <a:t>‹Nr.›</a:t>
            </a:fld>
            <a:endParaRPr lang="de-DE" dirty="0"/>
          </a:p>
        </p:txBody>
      </p:sp>
      <p:sp>
        <p:nvSpPr>
          <p:cNvPr id="6" name="Textplatzhalter 3"/>
          <p:cNvSpPr>
            <a:spLocks noGrp="1"/>
          </p:cNvSpPr>
          <p:nvPr>
            <p:ph type="body" sz="quarter" idx="16" hasCustomPrompt="1"/>
          </p:nvPr>
        </p:nvSpPr>
        <p:spPr>
          <a:xfrm>
            <a:off x="358774" y="4393327"/>
            <a:ext cx="8532000" cy="123111"/>
          </a:xfrm>
        </p:spPr>
        <p:txBody>
          <a:bodyPr anchor="b"/>
          <a:lstStyle>
            <a:lvl1pPr>
              <a:defRPr sz="800" b="0"/>
            </a:lvl1pPr>
          </a:lstStyle>
          <a:p>
            <a:pPr lvl="0"/>
            <a:r>
              <a:rPr lang="de-DE" dirty="0"/>
              <a:t>Hier kann bei Bedarf eine Quelle eingefügt werden</a:t>
            </a:r>
            <a:endParaRPr lang="en-GB" dirty="0"/>
          </a:p>
        </p:txBody>
      </p:sp>
    </p:spTree>
    <p:extLst>
      <p:ext uri="{BB962C8B-B14F-4D97-AF65-F5344CB8AC3E}">
        <p14:creationId xmlns:p14="http://schemas.microsoft.com/office/powerpoint/2010/main" val="12675295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ollflächiges Bild">
    <p:spTree>
      <p:nvGrpSpPr>
        <p:cNvPr id="1" name=""/>
        <p:cNvGrpSpPr/>
        <p:nvPr/>
      </p:nvGrpSpPr>
      <p:grpSpPr>
        <a:xfrm>
          <a:off x="0" y="0"/>
          <a:ext cx="0" cy="0"/>
          <a:chOff x="0" y="0"/>
          <a:chExt cx="0" cy="0"/>
        </a:xfrm>
      </p:grpSpPr>
      <p:sp>
        <p:nvSpPr>
          <p:cNvPr id="16" name="Bildplatzhalter 15"/>
          <p:cNvSpPr>
            <a:spLocks noGrp="1"/>
          </p:cNvSpPr>
          <p:nvPr>
            <p:ph type="pic" sz="quarter" idx="14" hasCustomPrompt="1"/>
          </p:nvPr>
        </p:nvSpPr>
        <p:spPr bwMode="gray">
          <a:xfrm>
            <a:off x="0" y="0"/>
            <a:ext cx="9144000" cy="4778322"/>
          </a:xfrm>
          <a:custGeom>
            <a:avLst/>
            <a:gdLst>
              <a:gd name="connsiteX0" fmla="*/ 0 w 9144000"/>
              <a:gd name="connsiteY0" fmla="*/ 0 h 4778322"/>
              <a:gd name="connsiteX1" fmla="*/ 9144000 w 9144000"/>
              <a:gd name="connsiteY1" fmla="*/ 0 h 4778322"/>
              <a:gd name="connsiteX2" fmla="*/ 9144000 w 9144000"/>
              <a:gd name="connsiteY2" fmla="*/ 4778322 h 4778322"/>
              <a:gd name="connsiteX3" fmla="*/ 854908 w 9144000"/>
              <a:gd name="connsiteY3" fmla="*/ 4778322 h 4778322"/>
              <a:gd name="connsiteX4" fmla="*/ 946800 w 9144000"/>
              <a:gd name="connsiteY4" fmla="*/ 4643322 h 4778322"/>
              <a:gd name="connsiteX5" fmla="*/ 595565 w 9144000"/>
              <a:gd name="connsiteY5" fmla="*/ 4643322 h 4778322"/>
              <a:gd name="connsiteX6" fmla="*/ 544621 w 9144000"/>
              <a:gd name="connsiteY6" fmla="*/ 4643322 h 4778322"/>
              <a:gd name="connsiteX7" fmla="*/ 513546 w 9144000"/>
              <a:gd name="connsiteY7" fmla="*/ 4643322 h 4778322"/>
              <a:gd name="connsiteX8" fmla="*/ 407 w 9144000"/>
              <a:gd name="connsiteY8" fmla="*/ 4643322 h 4778322"/>
              <a:gd name="connsiteX9" fmla="*/ 0 w 9144000"/>
              <a:gd name="connsiteY9" fmla="*/ 4643322 h 4778322"/>
              <a:gd name="connsiteX0" fmla="*/ 0 w 9144000"/>
              <a:gd name="connsiteY0" fmla="*/ 0 h 4778322"/>
              <a:gd name="connsiteX1" fmla="*/ 9144000 w 9144000"/>
              <a:gd name="connsiteY1" fmla="*/ 0 h 4778322"/>
              <a:gd name="connsiteX2" fmla="*/ 9144000 w 9144000"/>
              <a:gd name="connsiteY2" fmla="*/ 4778322 h 4778322"/>
              <a:gd name="connsiteX3" fmla="*/ 854908 w 9144000"/>
              <a:gd name="connsiteY3" fmla="*/ 4778322 h 4778322"/>
              <a:gd name="connsiteX4" fmla="*/ 946800 w 9144000"/>
              <a:gd name="connsiteY4" fmla="*/ 4643322 h 4778322"/>
              <a:gd name="connsiteX5" fmla="*/ 544621 w 9144000"/>
              <a:gd name="connsiteY5" fmla="*/ 4643322 h 4778322"/>
              <a:gd name="connsiteX6" fmla="*/ 513546 w 9144000"/>
              <a:gd name="connsiteY6" fmla="*/ 4643322 h 4778322"/>
              <a:gd name="connsiteX7" fmla="*/ 407 w 9144000"/>
              <a:gd name="connsiteY7" fmla="*/ 4643322 h 4778322"/>
              <a:gd name="connsiteX8" fmla="*/ 0 w 9144000"/>
              <a:gd name="connsiteY8" fmla="*/ 4643322 h 4778322"/>
              <a:gd name="connsiteX9" fmla="*/ 0 w 9144000"/>
              <a:gd name="connsiteY9" fmla="*/ 0 h 4778322"/>
              <a:gd name="connsiteX0" fmla="*/ 0 w 9144000"/>
              <a:gd name="connsiteY0" fmla="*/ 0 h 4778322"/>
              <a:gd name="connsiteX1" fmla="*/ 9144000 w 9144000"/>
              <a:gd name="connsiteY1" fmla="*/ 0 h 4778322"/>
              <a:gd name="connsiteX2" fmla="*/ 9144000 w 9144000"/>
              <a:gd name="connsiteY2" fmla="*/ 4778322 h 4778322"/>
              <a:gd name="connsiteX3" fmla="*/ 854908 w 9144000"/>
              <a:gd name="connsiteY3" fmla="*/ 4778322 h 4778322"/>
              <a:gd name="connsiteX4" fmla="*/ 946800 w 9144000"/>
              <a:gd name="connsiteY4" fmla="*/ 4643322 h 4778322"/>
              <a:gd name="connsiteX5" fmla="*/ 544621 w 9144000"/>
              <a:gd name="connsiteY5" fmla="*/ 4643322 h 4778322"/>
              <a:gd name="connsiteX6" fmla="*/ 407 w 9144000"/>
              <a:gd name="connsiteY6" fmla="*/ 4643322 h 4778322"/>
              <a:gd name="connsiteX7" fmla="*/ 0 w 9144000"/>
              <a:gd name="connsiteY7" fmla="*/ 4643322 h 4778322"/>
              <a:gd name="connsiteX8" fmla="*/ 0 w 9144000"/>
              <a:gd name="connsiteY8" fmla="*/ 0 h 4778322"/>
              <a:gd name="connsiteX0" fmla="*/ 0 w 9144000"/>
              <a:gd name="connsiteY0" fmla="*/ 0 h 4778322"/>
              <a:gd name="connsiteX1" fmla="*/ 9144000 w 9144000"/>
              <a:gd name="connsiteY1" fmla="*/ 0 h 4778322"/>
              <a:gd name="connsiteX2" fmla="*/ 9144000 w 9144000"/>
              <a:gd name="connsiteY2" fmla="*/ 4778322 h 4778322"/>
              <a:gd name="connsiteX3" fmla="*/ 854908 w 9144000"/>
              <a:gd name="connsiteY3" fmla="*/ 4778322 h 4778322"/>
              <a:gd name="connsiteX4" fmla="*/ 946800 w 9144000"/>
              <a:gd name="connsiteY4" fmla="*/ 4643322 h 4778322"/>
              <a:gd name="connsiteX5" fmla="*/ 407 w 9144000"/>
              <a:gd name="connsiteY5" fmla="*/ 4643322 h 4778322"/>
              <a:gd name="connsiteX6" fmla="*/ 0 w 9144000"/>
              <a:gd name="connsiteY6" fmla="*/ 4643322 h 4778322"/>
              <a:gd name="connsiteX7" fmla="*/ 0 w 9144000"/>
              <a:gd name="connsiteY7" fmla="*/ 0 h 4778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4000" h="4778322">
                <a:moveTo>
                  <a:pt x="0" y="0"/>
                </a:moveTo>
                <a:lnTo>
                  <a:pt x="9144000" y="0"/>
                </a:lnTo>
                <a:lnTo>
                  <a:pt x="9144000" y="4778322"/>
                </a:lnTo>
                <a:lnTo>
                  <a:pt x="854908" y="4778322"/>
                </a:lnTo>
                <a:lnTo>
                  <a:pt x="946800" y="4643322"/>
                </a:lnTo>
                <a:lnTo>
                  <a:pt x="407" y="4643322"/>
                </a:lnTo>
                <a:lnTo>
                  <a:pt x="0" y="4643322"/>
                </a:lnTo>
                <a:lnTo>
                  <a:pt x="0" y="0"/>
                </a:lnTo>
                <a:close/>
              </a:path>
            </a:pathLst>
          </a:custGeom>
        </p:spPr>
        <p:txBody>
          <a:bodyPr wrap="square" tIns="72000">
            <a:noAutofit/>
          </a:bodyPr>
          <a:lstStyle>
            <a:lvl1pPr algn="ctr">
              <a:spcBef>
                <a:spcPts val="0"/>
              </a:spcBef>
              <a:defRPr sz="1200" b="0" baseline="0">
                <a:solidFill>
                  <a:schemeClr val="accent1"/>
                </a:solidFill>
              </a:defRPr>
            </a:lvl1pPr>
          </a:lstStyle>
          <a:p>
            <a:r>
              <a:rPr lang="de-DE" noProof="0" dirty="0"/>
              <a:t>Durch klicken auf das Symbol das gewünschte Bild einfügen. Bitte nach Einfügen des Bildes das Bild in den Hintergrund legen.</a:t>
            </a:r>
          </a:p>
        </p:txBody>
      </p:sp>
      <p:sp>
        <p:nvSpPr>
          <p:cNvPr id="5" name="Textplatzhalter 4"/>
          <p:cNvSpPr>
            <a:spLocks noGrp="1"/>
          </p:cNvSpPr>
          <p:nvPr>
            <p:ph type="body" sz="quarter" idx="15" hasCustomPrompt="1"/>
          </p:nvPr>
        </p:nvSpPr>
        <p:spPr>
          <a:xfrm>
            <a:off x="4504185" y="766547"/>
            <a:ext cx="3960000" cy="1477328"/>
          </a:xfrm>
        </p:spPr>
        <p:txBody>
          <a:bodyPr/>
          <a:lstStyle>
            <a:lvl1pPr>
              <a:spcBef>
                <a:spcPts val="0"/>
              </a:spcBef>
              <a:defRPr sz="3200" b="0" cap="all" baseline="0">
                <a:solidFill>
                  <a:schemeClr val="accent1"/>
                </a:solidFill>
              </a:defRPr>
            </a:lvl1pPr>
          </a:lstStyle>
          <a:p>
            <a:pPr lvl="0"/>
            <a:r>
              <a:rPr lang="de-DE" dirty="0"/>
              <a:t>PLATZHALTER FÜR EINE KURZE AUSSAGE</a:t>
            </a:r>
          </a:p>
        </p:txBody>
      </p:sp>
      <p:sp>
        <p:nvSpPr>
          <p:cNvPr id="6" name="Foliennummernplatzhalter 5"/>
          <p:cNvSpPr>
            <a:spLocks noGrp="1"/>
          </p:cNvSpPr>
          <p:nvPr>
            <p:ph type="sldNum" sz="quarter" idx="4"/>
          </p:nvPr>
        </p:nvSpPr>
        <p:spPr bwMode="gray">
          <a:xfrm>
            <a:off x="1103141" y="4933989"/>
            <a:ext cx="720000" cy="123111"/>
          </a:xfrm>
          <a:prstGeom prst="rect">
            <a:avLst/>
          </a:prstGeom>
        </p:spPr>
        <p:txBody>
          <a:bodyPr vert="horz" lIns="0" tIns="0" rIns="0" bIns="0" rtlCol="0" anchor="ctr">
            <a:spAutoFit/>
          </a:bodyPr>
          <a:lstStyle>
            <a:lvl1pPr algn="l">
              <a:defRPr sz="800">
                <a:solidFill>
                  <a:schemeClr val="bg1"/>
                </a:solidFill>
              </a:defRPr>
            </a:lvl1pPr>
          </a:lstStyle>
          <a:p>
            <a:r>
              <a:rPr lang="de-DE" dirty="0"/>
              <a:t>Seite </a:t>
            </a:r>
            <a:fld id="{7035D381-67B0-48C1-98E1-720E08ACEF49}" type="slidenum">
              <a:rPr lang="de-DE" smtClean="0"/>
              <a:pPr/>
              <a:t>‹Nr.›</a:t>
            </a:fld>
            <a:endParaRPr lang="de-DE" dirty="0"/>
          </a:p>
        </p:txBody>
      </p:sp>
      <p:sp>
        <p:nvSpPr>
          <p:cNvPr id="3" name="Fußzeilenplatzhalter 2"/>
          <p:cNvSpPr>
            <a:spLocks noGrp="1"/>
          </p:cNvSpPr>
          <p:nvPr>
            <p:ph type="ftr" sz="quarter" idx="11"/>
          </p:nvPr>
        </p:nvSpPr>
        <p:spPr/>
        <p:txBody>
          <a:bodyPr/>
          <a:lstStyle/>
          <a:p>
            <a:r>
              <a:rPr lang="de-DE"/>
              <a:t>Startchancen-Programm</a:t>
            </a:r>
            <a:endParaRPr lang="de-DE" dirty="0"/>
          </a:p>
        </p:txBody>
      </p:sp>
      <p:sp>
        <p:nvSpPr>
          <p:cNvPr id="8" name="Textplatzhalter 3"/>
          <p:cNvSpPr>
            <a:spLocks noGrp="1"/>
          </p:cNvSpPr>
          <p:nvPr>
            <p:ph type="body" sz="quarter" idx="16" hasCustomPrompt="1"/>
          </p:nvPr>
        </p:nvSpPr>
        <p:spPr>
          <a:xfrm>
            <a:off x="4716205" y="4516438"/>
            <a:ext cx="4172055" cy="123111"/>
          </a:xfrm>
        </p:spPr>
        <p:txBody>
          <a:bodyPr tIns="0" bIns="0"/>
          <a:lstStyle>
            <a:lvl1pPr algn="r">
              <a:defRPr sz="800" b="0">
                <a:solidFill>
                  <a:schemeClr val="bg2"/>
                </a:solidFill>
              </a:defRPr>
            </a:lvl1pPr>
          </a:lstStyle>
          <a:p>
            <a:pPr lvl="0"/>
            <a:r>
              <a:rPr lang="de-DE" dirty="0"/>
              <a:t>Quellenangabe Fotonachweis</a:t>
            </a:r>
            <a:endParaRPr lang="en-GB" dirty="0"/>
          </a:p>
        </p:txBody>
      </p:sp>
    </p:spTree>
    <p:extLst>
      <p:ext uri="{BB962C8B-B14F-4D97-AF65-F5344CB8AC3E}">
        <p14:creationId xmlns:p14="http://schemas.microsoft.com/office/powerpoint/2010/main" val="34653942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chlussfolie">
    <p:bg>
      <p:bgPr>
        <a:solidFill>
          <a:schemeClr val="bg1">
            <a:alpha val="0"/>
          </a:schemeClr>
        </a:solidFill>
        <a:effectLst/>
      </p:bgPr>
    </p:bg>
    <p:spTree>
      <p:nvGrpSpPr>
        <p:cNvPr id="1" name=""/>
        <p:cNvGrpSpPr/>
        <p:nvPr/>
      </p:nvGrpSpPr>
      <p:grpSpPr>
        <a:xfrm>
          <a:off x="0" y="0"/>
          <a:ext cx="0" cy="0"/>
          <a:chOff x="0" y="0"/>
          <a:chExt cx="0" cy="0"/>
        </a:xfrm>
      </p:grpSpPr>
      <p:pic>
        <p:nvPicPr>
          <p:cNvPr id="33" name="Bildplatzhalter 8"/>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gray">
          <a:xfrm>
            <a:off x="0" y="0"/>
            <a:ext cx="9144000" cy="3715200"/>
          </a:xfrm>
          <a:prstGeom prst="rect">
            <a:avLst/>
          </a:prstGeom>
        </p:spPr>
      </p:pic>
      <p:sp>
        <p:nvSpPr>
          <p:cNvPr id="30" name="Rechteck 29"/>
          <p:cNvSpPr/>
          <p:nvPr userDrawn="1"/>
        </p:nvSpPr>
        <p:spPr>
          <a:xfrm>
            <a:off x="0" y="3715200"/>
            <a:ext cx="9144000" cy="142829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31" name="Textplatzhalter 30"/>
          <p:cNvSpPr>
            <a:spLocks noGrp="1"/>
          </p:cNvSpPr>
          <p:nvPr>
            <p:ph type="body" sz="quarter" idx="12" hasCustomPrompt="1"/>
          </p:nvPr>
        </p:nvSpPr>
        <p:spPr bwMode="gray">
          <a:xfrm>
            <a:off x="0" y="0"/>
            <a:ext cx="5961600" cy="3715200"/>
          </a:xfrm>
          <a:custGeom>
            <a:avLst/>
            <a:gdLst>
              <a:gd name="connsiteX0" fmla="*/ 0 w 5961600"/>
              <a:gd name="connsiteY0" fmla="*/ 0 h 3715200"/>
              <a:gd name="connsiteX1" fmla="*/ 5961600 w 5961600"/>
              <a:gd name="connsiteY1" fmla="*/ 0 h 3715200"/>
              <a:gd name="connsiteX2" fmla="*/ 3805736 w 5961600"/>
              <a:gd name="connsiteY2" fmla="*/ 3170662 h 3715200"/>
              <a:gd name="connsiteX3" fmla="*/ 2852125 w 5961600"/>
              <a:gd name="connsiteY3" fmla="*/ 3715200 h 3715200"/>
              <a:gd name="connsiteX4" fmla="*/ 2346960 w 5961600"/>
              <a:gd name="connsiteY4" fmla="*/ 3715200 h 3715200"/>
              <a:gd name="connsiteX5" fmla="*/ 2301240 w 5961600"/>
              <a:gd name="connsiteY5" fmla="*/ 3715200 h 3715200"/>
              <a:gd name="connsiteX6" fmla="*/ 1624358 w 5961600"/>
              <a:gd name="connsiteY6" fmla="*/ 3715200 h 3715200"/>
              <a:gd name="connsiteX7" fmla="*/ 1624358 w 5961600"/>
              <a:gd name="connsiteY7" fmla="*/ 3715200 h 3715200"/>
              <a:gd name="connsiteX8" fmla="*/ 1784351 w 5961600"/>
              <a:gd name="connsiteY8" fmla="*/ 3480152 h 3715200"/>
              <a:gd name="connsiteX9" fmla="*/ 1152128 w 5961600"/>
              <a:gd name="connsiteY9" fmla="*/ 3480152 h 3715200"/>
              <a:gd name="connsiteX10" fmla="*/ 1060429 w 5961600"/>
              <a:gd name="connsiteY10" fmla="*/ 3480152 h 3715200"/>
              <a:gd name="connsiteX11" fmla="*/ 1004494 w 5961600"/>
              <a:gd name="connsiteY11" fmla="*/ 3480152 h 3715200"/>
              <a:gd name="connsiteX12" fmla="*/ 80844 w 5961600"/>
              <a:gd name="connsiteY12" fmla="*/ 3480152 h 3715200"/>
              <a:gd name="connsiteX13" fmla="*/ 0 w 5961600"/>
              <a:gd name="connsiteY13" fmla="*/ 3480152 h 3715200"/>
              <a:gd name="connsiteX14" fmla="*/ 0 w 5961600"/>
              <a:gd name="connsiteY14" fmla="*/ 3473421 h 3715200"/>
              <a:gd name="connsiteX15" fmla="*/ 0 w 5961600"/>
              <a:gd name="connsiteY15" fmla="*/ 3428384 h 3715200"/>
              <a:gd name="connsiteX16" fmla="*/ 0 w 5961600"/>
              <a:gd name="connsiteY16" fmla="*/ 2922720 h 371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961600" h="3715200">
                <a:moveTo>
                  <a:pt x="0" y="0"/>
                </a:moveTo>
                <a:lnTo>
                  <a:pt x="5961600" y="0"/>
                </a:lnTo>
                <a:lnTo>
                  <a:pt x="3805736" y="3170662"/>
                </a:lnTo>
                <a:cubicBezTo>
                  <a:pt x="3551366" y="3526776"/>
                  <a:pt x="3192220" y="3711464"/>
                  <a:pt x="2852125" y="3715200"/>
                </a:cubicBezTo>
                <a:lnTo>
                  <a:pt x="2346960" y="3715200"/>
                </a:lnTo>
                <a:lnTo>
                  <a:pt x="2301240" y="3715200"/>
                </a:lnTo>
                <a:lnTo>
                  <a:pt x="1624358" y="3715200"/>
                </a:lnTo>
                <a:lnTo>
                  <a:pt x="1624358" y="3715200"/>
                </a:lnTo>
                <a:lnTo>
                  <a:pt x="1784351" y="3480152"/>
                </a:lnTo>
                <a:lnTo>
                  <a:pt x="1152128" y="3480152"/>
                </a:lnTo>
                <a:lnTo>
                  <a:pt x="1060429" y="3480152"/>
                </a:lnTo>
                <a:lnTo>
                  <a:pt x="1004494" y="3480152"/>
                </a:lnTo>
                <a:lnTo>
                  <a:pt x="80844" y="3480152"/>
                </a:lnTo>
                <a:lnTo>
                  <a:pt x="0" y="3480152"/>
                </a:lnTo>
                <a:lnTo>
                  <a:pt x="0" y="3473421"/>
                </a:lnTo>
                <a:lnTo>
                  <a:pt x="0" y="3428384"/>
                </a:lnTo>
                <a:lnTo>
                  <a:pt x="0" y="2922720"/>
                </a:lnTo>
                <a:close/>
              </a:path>
            </a:pathLst>
          </a:custGeom>
          <a:solidFill>
            <a:schemeClr val="bg1">
              <a:alpha val="85000"/>
            </a:schemeClr>
          </a:solidFill>
        </p:spPr>
        <p:txBody>
          <a:bodyPr wrap="square" lIns="360000" tIns="518400" rIns="1152000">
            <a:noAutofit/>
          </a:bodyPr>
          <a:lstStyle>
            <a:lvl1pPr algn="l" defTabSz="914400" rtl="0" eaLnBrk="1" latinLnBrk="0" hangingPunct="1">
              <a:lnSpc>
                <a:spcPct val="90000"/>
              </a:lnSpc>
              <a:spcBef>
                <a:spcPct val="0"/>
              </a:spcBef>
              <a:buNone/>
              <a:defRPr lang="de-DE" sz="3200" b="0" kern="1200" cap="all" baseline="0" dirty="0">
                <a:solidFill>
                  <a:schemeClr val="accent1"/>
                </a:solidFill>
                <a:latin typeface="+mj-lt"/>
                <a:ea typeface="+mj-ea"/>
                <a:cs typeface="+mj-cs"/>
              </a:defRPr>
            </a:lvl1pPr>
          </a:lstStyle>
          <a:p>
            <a:pPr lvl="0"/>
            <a:r>
              <a:rPr lang="de-DE" dirty="0"/>
              <a:t>Platzhalter für eine kurze Aussage </a:t>
            </a:r>
          </a:p>
        </p:txBody>
      </p:sp>
      <p:sp>
        <p:nvSpPr>
          <p:cNvPr id="32" name="Freihandform 31"/>
          <p:cNvSpPr>
            <a:spLocks noChangeAspect="1"/>
          </p:cNvSpPr>
          <p:nvPr userDrawn="1"/>
        </p:nvSpPr>
        <p:spPr bwMode="gray">
          <a:xfrm>
            <a:off x="0" y="3480152"/>
            <a:ext cx="1784351" cy="486000"/>
          </a:xfrm>
          <a:custGeom>
            <a:avLst/>
            <a:gdLst/>
            <a:ahLst/>
            <a:cxnLst/>
            <a:rect l="l" t="t" r="r" b="b"/>
            <a:pathLst>
              <a:path w="1784351" h="486000">
                <a:moveTo>
                  <a:pt x="0" y="0"/>
                </a:moveTo>
                <a:lnTo>
                  <a:pt x="80844" y="0"/>
                </a:lnTo>
                <a:lnTo>
                  <a:pt x="1004494" y="0"/>
                </a:lnTo>
                <a:lnTo>
                  <a:pt x="1060429" y="0"/>
                </a:lnTo>
                <a:lnTo>
                  <a:pt x="1152128" y="0"/>
                </a:lnTo>
                <a:lnTo>
                  <a:pt x="1784351" y="0"/>
                </a:lnTo>
                <a:lnTo>
                  <a:pt x="1503348" y="412825"/>
                </a:lnTo>
                <a:cubicBezTo>
                  <a:pt x="1472029" y="455546"/>
                  <a:pt x="1434432" y="484128"/>
                  <a:pt x="1374857" y="486000"/>
                </a:cubicBezTo>
                <a:lnTo>
                  <a:pt x="1152128" y="486000"/>
                </a:lnTo>
                <a:lnTo>
                  <a:pt x="1060429" y="486000"/>
                </a:lnTo>
                <a:lnTo>
                  <a:pt x="1004494" y="486000"/>
                </a:lnTo>
                <a:lnTo>
                  <a:pt x="80844" y="486000"/>
                </a:lnTo>
                <a:lnTo>
                  <a:pt x="0" y="486000"/>
                </a:lnTo>
                <a:close/>
              </a:path>
            </a:pathLst>
          </a:custGeom>
          <a:solidFill>
            <a:srgbClr val="E10019"/>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a:endParaRPr lang="de-DE" noProof="0">
              <a:solidFill>
                <a:srgbClr val="003063"/>
              </a:solidFill>
              <a:latin typeface="Arial" panose="020B0604020202020204" pitchFamily="34" charset="0"/>
              <a:cs typeface="Arial" panose="020B0604020202020204" pitchFamily="34" charset="0"/>
            </a:endParaRPr>
          </a:p>
        </p:txBody>
      </p:sp>
      <p:pic>
        <p:nvPicPr>
          <p:cNvPr id="9" name="Picture 4" descr="Z:\Kunden\Hamburg_Marketing\Bildmaterial\Logos_Gesellschaften\HamburgLogo_Weiße_Typo.wmf"/>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6857999" y="4515735"/>
            <a:ext cx="2027867" cy="378000"/>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uppieren 9"/>
          <p:cNvGrpSpPr/>
          <p:nvPr userDrawn="1"/>
        </p:nvGrpSpPr>
        <p:grpSpPr>
          <a:xfrm>
            <a:off x="-95994" y="1163712"/>
            <a:ext cx="72000" cy="3352254"/>
            <a:chOff x="-108520" y="1448780"/>
            <a:chExt cx="72000" cy="3352254"/>
          </a:xfrm>
        </p:grpSpPr>
        <p:sp>
          <p:nvSpPr>
            <p:cNvPr id="12" name="Freihandform 11"/>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Freihandform 12"/>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4" name="Gruppieren 13"/>
          <p:cNvGrpSpPr/>
          <p:nvPr userDrawn="1"/>
        </p:nvGrpSpPr>
        <p:grpSpPr>
          <a:xfrm>
            <a:off x="357710" y="-92546"/>
            <a:ext cx="8533602" cy="72000"/>
            <a:chOff x="395288" y="-92249"/>
            <a:chExt cx="8533602" cy="72000"/>
          </a:xfrm>
        </p:grpSpPr>
        <p:sp>
          <p:nvSpPr>
            <p:cNvPr id="15" name="Freihandform 14"/>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Freihandform 15"/>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Freihandform 16"/>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Freihandform 17"/>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9" name="Gruppieren 18"/>
          <p:cNvGrpSpPr/>
          <p:nvPr userDrawn="1"/>
        </p:nvGrpSpPr>
        <p:grpSpPr>
          <a:xfrm>
            <a:off x="9167994" y="1163712"/>
            <a:ext cx="72000" cy="3352254"/>
            <a:chOff x="-108520" y="1448780"/>
            <a:chExt cx="72000" cy="3352254"/>
          </a:xfrm>
        </p:grpSpPr>
        <p:sp>
          <p:nvSpPr>
            <p:cNvPr id="20" name="Freihandform 19"/>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Freihandform 20"/>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2" name="Gruppieren 21"/>
          <p:cNvGrpSpPr/>
          <p:nvPr userDrawn="1"/>
        </p:nvGrpSpPr>
        <p:grpSpPr>
          <a:xfrm>
            <a:off x="357710" y="5164046"/>
            <a:ext cx="8533602" cy="72000"/>
            <a:chOff x="395288" y="-92249"/>
            <a:chExt cx="8533602" cy="72000"/>
          </a:xfrm>
        </p:grpSpPr>
        <p:sp>
          <p:nvSpPr>
            <p:cNvPr id="23" name="Freihandform 22"/>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Freihandform 23"/>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Freihandform 24"/>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Freihandform 25"/>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28" name="Textplatzhalter 3"/>
          <p:cNvSpPr>
            <a:spLocks noGrp="1"/>
          </p:cNvSpPr>
          <p:nvPr>
            <p:ph type="body" sz="quarter" idx="14" hasCustomPrompt="1"/>
          </p:nvPr>
        </p:nvSpPr>
        <p:spPr>
          <a:xfrm>
            <a:off x="4713810" y="3525428"/>
            <a:ext cx="4172056" cy="195814"/>
          </a:xfrm>
        </p:spPr>
        <p:txBody>
          <a:bodyPr tIns="36000" rIns="0" bIns="36000"/>
          <a:lstStyle>
            <a:lvl1pPr marL="0" marR="0" indent="0" algn="r" defTabSz="914400" rtl="0" eaLnBrk="1" fontAlgn="auto" latinLnBrk="0" hangingPunct="1">
              <a:lnSpc>
                <a:spcPct val="100000"/>
              </a:lnSpc>
              <a:spcBef>
                <a:spcPts val="1200"/>
              </a:spcBef>
              <a:spcAft>
                <a:spcPts val="0"/>
              </a:spcAft>
              <a:buClrTx/>
              <a:buSzTx/>
              <a:buFont typeface="Arial" pitchFamily="34" charset="0"/>
              <a:buNone/>
              <a:tabLst/>
              <a:defRPr sz="800" b="0">
                <a:solidFill>
                  <a:schemeClr val="bg2"/>
                </a:solidFill>
              </a:defRPr>
            </a:lvl1pPr>
          </a:lstStyle>
          <a:p>
            <a:pPr marL="0" marR="0" lvl="0" indent="0" algn="r" defTabSz="914400" rtl="0" eaLnBrk="1" fontAlgn="auto" latinLnBrk="0" hangingPunct="1">
              <a:lnSpc>
                <a:spcPct val="100000"/>
              </a:lnSpc>
              <a:spcBef>
                <a:spcPts val="1200"/>
              </a:spcBef>
              <a:spcAft>
                <a:spcPts val="0"/>
              </a:spcAft>
              <a:buClrTx/>
              <a:buSzTx/>
              <a:buFont typeface="Arial" pitchFamily="34" charset="0"/>
              <a:buNone/>
              <a:tabLst/>
              <a:defRPr/>
            </a:pPr>
            <a:r>
              <a:rPr lang="en-GB" dirty="0"/>
              <a:t>www.mediaserver.hamburg.de / Maxim Schulz</a:t>
            </a:r>
          </a:p>
        </p:txBody>
      </p:sp>
    </p:spTree>
    <p:extLst>
      <p:ext uri="{BB962C8B-B14F-4D97-AF65-F5344CB8AC3E}">
        <p14:creationId xmlns:p14="http://schemas.microsoft.com/office/powerpoint/2010/main" val="35910060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Zitat_beige">
    <p:spTree>
      <p:nvGrpSpPr>
        <p:cNvPr id="1" name=""/>
        <p:cNvGrpSpPr/>
        <p:nvPr/>
      </p:nvGrpSpPr>
      <p:grpSpPr>
        <a:xfrm>
          <a:off x="0" y="0"/>
          <a:ext cx="0" cy="0"/>
          <a:chOff x="0" y="0"/>
          <a:chExt cx="0" cy="0"/>
        </a:xfrm>
      </p:grpSpPr>
      <p:pic>
        <p:nvPicPr>
          <p:cNvPr id="11" name="Bildplatzhalter 2"/>
          <p:cNvPicPr>
            <a:picLocks noChangeAspect="1"/>
          </p:cNvPicPr>
          <p:nvPr userDrawn="1"/>
        </p:nvPicPr>
        <p:blipFill rotWithShape="1">
          <a:blip r:embed="rId2" cstate="screen">
            <a:extLst>
              <a:ext uri="{28A0092B-C50C-407E-A947-70E740481C1C}">
                <a14:useLocalDpi xmlns:a14="http://schemas.microsoft.com/office/drawing/2010/main"/>
              </a:ext>
            </a:extLst>
          </a:blip>
          <a:srcRect t="205" b="6489"/>
          <a:stretch/>
        </p:blipFill>
        <p:spPr bwMode="gray">
          <a:xfrm>
            <a:off x="5417388" y="1469"/>
            <a:ext cx="3721325" cy="4774993"/>
          </a:xfrm>
          <a:prstGeom prst="rect">
            <a:avLst/>
          </a:prstGeom>
        </p:spPr>
      </p:pic>
      <p:sp>
        <p:nvSpPr>
          <p:cNvPr id="3" name="Fußzeilenplatzhalter 2"/>
          <p:cNvSpPr>
            <a:spLocks noGrp="1"/>
          </p:cNvSpPr>
          <p:nvPr>
            <p:ph type="ftr" sz="quarter" idx="10"/>
          </p:nvPr>
        </p:nvSpPr>
        <p:spPr/>
        <p:txBody>
          <a:bodyPr/>
          <a:lstStyle/>
          <a:p>
            <a:r>
              <a:rPr lang="de-DE"/>
              <a:t>Startchancen-Programm</a:t>
            </a:r>
            <a:endParaRPr lang="de-DE" dirty="0"/>
          </a:p>
        </p:txBody>
      </p:sp>
      <p:sp>
        <p:nvSpPr>
          <p:cNvPr id="4" name="Foliennummernplatzhalter 3"/>
          <p:cNvSpPr>
            <a:spLocks noGrp="1"/>
          </p:cNvSpPr>
          <p:nvPr>
            <p:ph type="sldNum" sz="quarter" idx="11"/>
          </p:nvPr>
        </p:nvSpPr>
        <p:spPr/>
        <p:txBody>
          <a:bodyPr/>
          <a:lstStyle/>
          <a:p>
            <a:r>
              <a:rPr lang="de-DE"/>
              <a:t>Seite </a:t>
            </a:r>
            <a:fld id="{7035D381-67B0-48C1-98E1-720E08ACEF49}" type="slidenum">
              <a:rPr lang="de-DE" smtClean="0"/>
              <a:pPr/>
              <a:t>‹Nr.›</a:t>
            </a:fld>
            <a:endParaRPr lang="de-DE" dirty="0"/>
          </a:p>
        </p:txBody>
      </p:sp>
      <p:sp>
        <p:nvSpPr>
          <p:cNvPr id="7" name="Textplatzhalter 3"/>
          <p:cNvSpPr>
            <a:spLocks noGrp="1"/>
          </p:cNvSpPr>
          <p:nvPr>
            <p:ph type="body" sz="quarter" idx="16" hasCustomPrompt="1"/>
          </p:nvPr>
        </p:nvSpPr>
        <p:spPr>
          <a:xfrm>
            <a:off x="358774" y="4331772"/>
            <a:ext cx="5070831" cy="184666"/>
          </a:xfrm>
        </p:spPr>
        <p:txBody>
          <a:bodyPr anchor="b"/>
          <a:lstStyle>
            <a:lvl1pPr>
              <a:defRPr sz="1200" b="0" cap="small" baseline="0"/>
            </a:lvl1pPr>
          </a:lstStyle>
          <a:p>
            <a:pPr lvl="0"/>
            <a:r>
              <a:rPr lang="de-DE" dirty="0"/>
              <a:t>Hier kann bei Bedarf eine Quelle eingefügt werden</a:t>
            </a:r>
            <a:endParaRPr lang="en-GB" dirty="0"/>
          </a:p>
        </p:txBody>
      </p:sp>
      <p:sp>
        <p:nvSpPr>
          <p:cNvPr id="13" name="Titel 1"/>
          <p:cNvSpPr>
            <a:spLocks noGrp="1"/>
          </p:cNvSpPr>
          <p:nvPr>
            <p:ph type="title" hasCustomPrompt="1"/>
          </p:nvPr>
        </p:nvSpPr>
        <p:spPr>
          <a:xfrm>
            <a:off x="358776" y="279135"/>
            <a:ext cx="4179147" cy="720197"/>
          </a:xfrm>
        </p:spPr>
        <p:txBody>
          <a:bodyPr wrap="square">
            <a:spAutoFit/>
          </a:bodyPr>
          <a:lstStyle>
            <a:lvl1pPr>
              <a:defRPr>
                <a:solidFill>
                  <a:schemeClr val="accent1"/>
                </a:solidFill>
              </a:defRPr>
            </a:lvl1pPr>
          </a:lstStyle>
          <a:p>
            <a:r>
              <a:rPr lang="de-DE" dirty="0"/>
              <a:t>Titel „Zitat“ eingeben und </a:t>
            </a:r>
            <a:r>
              <a:rPr lang="de-DE" dirty="0" err="1"/>
              <a:t>weiss</a:t>
            </a:r>
            <a:r>
              <a:rPr lang="de-DE" dirty="0"/>
              <a:t> einfärben</a:t>
            </a:r>
          </a:p>
        </p:txBody>
      </p:sp>
      <p:sp>
        <p:nvSpPr>
          <p:cNvPr id="9" name="Textplatzhalter 4"/>
          <p:cNvSpPr>
            <a:spLocks noGrp="1"/>
          </p:cNvSpPr>
          <p:nvPr>
            <p:ph type="body" sz="quarter" idx="15" hasCustomPrompt="1"/>
          </p:nvPr>
        </p:nvSpPr>
        <p:spPr>
          <a:xfrm>
            <a:off x="358776" y="1643303"/>
            <a:ext cx="4932241" cy="369332"/>
          </a:xfrm>
          <a:prstGeom prst="rect">
            <a:avLst/>
          </a:prstGeom>
          <a:noFill/>
        </p:spPr>
        <p:txBody>
          <a:bodyPr lIns="0" tIns="0" rIns="0" bIns="0" anchor="ctr" anchorCtr="0">
            <a:spAutoFit/>
          </a:bodyPr>
          <a:lstStyle>
            <a:lvl1pPr algn="l">
              <a:spcBef>
                <a:spcPts val="0"/>
              </a:spcBef>
              <a:defRPr sz="2400" b="0" cap="none" baseline="0">
                <a:solidFill>
                  <a:schemeClr val="accent1"/>
                </a:solidFill>
              </a:defRPr>
            </a:lvl1pPr>
          </a:lstStyle>
          <a:p>
            <a:pPr lvl="0"/>
            <a:r>
              <a:rPr lang="de-DE" dirty="0"/>
              <a:t>Hier klicken und Text eingeben</a:t>
            </a:r>
          </a:p>
        </p:txBody>
      </p:sp>
    </p:spTree>
    <p:extLst>
      <p:ext uri="{BB962C8B-B14F-4D97-AF65-F5344CB8AC3E}">
        <p14:creationId xmlns:p14="http://schemas.microsoft.com/office/powerpoint/2010/main" val="3893123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_nur_Hamburg_Logo">
    <p:bg>
      <p:bgPr>
        <a:solidFill>
          <a:schemeClr val="bg1">
            <a:alpha val="0"/>
          </a:schemeClr>
        </a:solidFill>
        <a:effectLst/>
      </p:bgPr>
    </p:bg>
    <p:spTree>
      <p:nvGrpSpPr>
        <p:cNvPr id="1" name=""/>
        <p:cNvGrpSpPr/>
        <p:nvPr/>
      </p:nvGrpSpPr>
      <p:grpSpPr>
        <a:xfrm>
          <a:off x="0" y="0"/>
          <a:ext cx="0" cy="0"/>
          <a:chOff x="0" y="0"/>
          <a:chExt cx="0" cy="0"/>
        </a:xfrm>
      </p:grpSpPr>
      <p:pic>
        <p:nvPicPr>
          <p:cNvPr id="28" name="Bildplatzhalter 8"/>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gray">
          <a:xfrm>
            <a:off x="0" y="0"/>
            <a:ext cx="9144000" cy="3715200"/>
          </a:xfrm>
          <a:prstGeom prst="rect">
            <a:avLst/>
          </a:prstGeom>
        </p:spPr>
      </p:pic>
      <p:sp>
        <p:nvSpPr>
          <p:cNvPr id="29" name="Rechteck 28"/>
          <p:cNvSpPr/>
          <p:nvPr userDrawn="1"/>
        </p:nvSpPr>
        <p:spPr>
          <a:xfrm>
            <a:off x="0" y="3715200"/>
            <a:ext cx="9144000" cy="14283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30" name="Freihandform 29"/>
          <p:cNvSpPr>
            <a:spLocks noChangeAspect="1"/>
          </p:cNvSpPr>
          <p:nvPr userDrawn="1"/>
        </p:nvSpPr>
        <p:spPr bwMode="gray">
          <a:xfrm>
            <a:off x="0" y="3480152"/>
            <a:ext cx="1784351" cy="486000"/>
          </a:xfrm>
          <a:custGeom>
            <a:avLst/>
            <a:gdLst/>
            <a:ahLst/>
            <a:cxnLst/>
            <a:rect l="l" t="t" r="r" b="b"/>
            <a:pathLst>
              <a:path w="1784351" h="486000">
                <a:moveTo>
                  <a:pt x="0" y="0"/>
                </a:moveTo>
                <a:lnTo>
                  <a:pt x="80844" y="0"/>
                </a:lnTo>
                <a:lnTo>
                  <a:pt x="1004494" y="0"/>
                </a:lnTo>
                <a:lnTo>
                  <a:pt x="1060429" y="0"/>
                </a:lnTo>
                <a:lnTo>
                  <a:pt x="1152128" y="0"/>
                </a:lnTo>
                <a:lnTo>
                  <a:pt x="1784351" y="0"/>
                </a:lnTo>
                <a:lnTo>
                  <a:pt x="1503348" y="412825"/>
                </a:lnTo>
                <a:cubicBezTo>
                  <a:pt x="1472029" y="455546"/>
                  <a:pt x="1434432" y="484128"/>
                  <a:pt x="1374857" y="486000"/>
                </a:cubicBezTo>
                <a:lnTo>
                  <a:pt x="1152128" y="486000"/>
                </a:lnTo>
                <a:lnTo>
                  <a:pt x="1060429" y="486000"/>
                </a:lnTo>
                <a:lnTo>
                  <a:pt x="1004494" y="486000"/>
                </a:lnTo>
                <a:lnTo>
                  <a:pt x="80844" y="486000"/>
                </a:lnTo>
                <a:lnTo>
                  <a:pt x="0" y="486000"/>
                </a:lnTo>
                <a:close/>
              </a:path>
            </a:pathLst>
          </a:custGeom>
          <a:solidFill>
            <a:srgbClr val="E10019"/>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a:endParaRPr lang="de-DE" noProof="0">
              <a:solidFill>
                <a:srgbClr val="003063"/>
              </a:solidFill>
              <a:latin typeface="Arial" panose="020B0604020202020204" pitchFamily="34" charset="0"/>
              <a:cs typeface="Arial" panose="020B0604020202020204" pitchFamily="34" charset="0"/>
            </a:endParaRPr>
          </a:p>
        </p:txBody>
      </p:sp>
      <p:sp>
        <p:nvSpPr>
          <p:cNvPr id="2" name="Titel 1"/>
          <p:cNvSpPr>
            <a:spLocks noGrp="1"/>
          </p:cNvSpPr>
          <p:nvPr>
            <p:ph type="ctrTitle" hasCustomPrompt="1"/>
          </p:nvPr>
        </p:nvSpPr>
        <p:spPr>
          <a:xfrm>
            <a:off x="359531" y="1289606"/>
            <a:ext cx="7428619" cy="637849"/>
          </a:xfrm>
          <a:solidFill>
            <a:schemeClr val="bg1"/>
          </a:solidFill>
        </p:spPr>
        <p:txBody>
          <a:bodyPr wrap="none" lIns="72000" tIns="72000" rIns="72000" bIns="72000" anchor="t" anchorCtr="0"/>
          <a:lstStyle>
            <a:lvl1pPr>
              <a:lnSpc>
                <a:spcPct val="100000"/>
              </a:lnSpc>
              <a:spcBef>
                <a:spcPts val="0"/>
              </a:spcBef>
              <a:defRPr sz="3200" baseline="0"/>
            </a:lvl1pPr>
          </a:lstStyle>
          <a:p>
            <a:r>
              <a:rPr lang="de-DE" dirty="0"/>
              <a:t>Titel durch Klicken bearbeiten</a:t>
            </a:r>
            <a:endParaRPr lang="en-US" dirty="0"/>
          </a:p>
        </p:txBody>
      </p:sp>
      <p:sp>
        <p:nvSpPr>
          <p:cNvPr id="3" name="Untertitel 2"/>
          <p:cNvSpPr>
            <a:spLocks noGrp="1"/>
          </p:cNvSpPr>
          <p:nvPr>
            <p:ph type="subTitle" idx="1" hasCustomPrompt="1"/>
          </p:nvPr>
        </p:nvSpPr>
        <p:spPr>
          <a:xfrm>
            <a:off x="359532" y="2821553"/>
            <a:ext cx="4021467" cy="453183"/>
          </a:xfrm>
          <a:solidFill>
            <a:schemeClr val="bg1"/>
          </a:solidFill>
        </p:spPr>
        <p:txBody>
          <a:bodyPr wrap="none" lIns="72000" tIns="72000" rIns="72000" bIns="72000"/>
          <a:lstStyle>
            <a:lvl1pPr marL="0" indent="0" algn="l">
              <a:lnSpc>
                <a:spcPct val="100000"/>
              </a:lnSpc>
              <a:spcBef>
                <a:spcPts val="0"/>
              </a:spcBef>
              <a:buNone/>
              <a:defRPr sz="2000" b="0" cap="none" baseline="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Untertitel durch klicken bearbeiten</a:t>
            </a:r>
            <a:endParaRPr lang="en-US" dirty="0"/>
          </a:p>
        </p:txBody>
      </p:sp>
      <p:pic>
        <p:nvPicPr>
          <p:cNvPr id="9" name="Picture 4" descr="Z:\Kunden\Hamburg_Marketing\Bildmaterial\Logos_Gesellschaften\HamburgLogo_Weiße_Typo.wmf"/>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6857999" y="4515735"/>
            <a:ext cx="2027867" cy="3780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platzhalter 10"/>
          <p:cNvSpPr>
            <a:spLocks noGrp="1"/>
          </p:cNvSpPr>
          <p:nvPr>
            <p:ph type="body" sz="quarter" idx="10" hasCustomPrompt="1"/>
          </p:nvPr>
        </p:nvSpPr>
        <p:spPr>
          <a:xfrm>
            <a:off x="358775" y="4691340"/>
            <a:ext cx="4465638" cy="184666"/>
          </a:xfrm>
        </p:spPr>
        <p:txBody>
          <a:bodyPr/>
          <a:lstStyle>
            <a:lvl1pPr>
              <a:spcBef>
                <a:spcPts val="0"/>
              </a:spcBef>
              <a:defRPr sz="1200" b="0" cap="none" baseline="0">
                <a:solidFill>
                  <a:schemeClr val="bg1"/>
                </a:solidFill>
              </a:defRPr>
            </a:lvl1pPr>
          </a:lstStyle>
          <a:p>
            <a:pPr lvl="0"/>
            <a:r>
              <a:rPr lang="de-DE" dirty="0"/>
              <a:t>Datum  |  Ort</a:t>
            </a:r>
          </a:p>
        </p:txBody>
      </p:sp>
      <p:grpSp>
        <p:nvGrpSpPr>
          <p:cNvPr id="10" name="Gruppieren 9"/>
          <p:cNvGrpSpPr/>
          <p:nvPr userDrawn="1"/>
        </p:nvGrpSpPr>
        <p:grpSpPr>
          <a:xfrm>
            <a:off x="-95994" y="1163712"/>
            <a:ext cx="72000" cy="3352254"/>
            <a:chOff x="-108520" y="1448780"/>
            <a:chExt cx="72000" cy="3352254"/>
          </a:xfrm>
        </p:grpSpPr>
        <p:sp>
          <p:nvSpPr>
            <p:cNvPr id="12" name="Freihandform 11"/>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Freihandform 12"/>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4" name="Gruppieren 13"/>
          <p:cNvGrpSpPr/>
          <p:nvPr userDrawn="1"/>
        </p:nvGrpSpPr>
        <p:grpSpPr>
          <a:xfrm>
            <a:off x="357710" y="-92546"/>
            <a:ext cx="8533602" cy="72000"/>
            <a:chOff x="395288" y="-92249"/>
            <a:chExt cx="8533602" cy="72000"/>
          </a:xfrm>
        </p:grpSpPr>
        <p:sp>
          <p:nvSpPr>
            <p:cNvPr id="15" name="Freihandform 14"/>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Freihandform 15"/>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Freihandform 16"/>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Freihandform 17"/>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9" name="Gruppieren 18"/>
          <p:cNvGrpSpPr/>
          <p:nvPr userDrawn="1"/>
        </p:nvGrpSpPr>
        <p:grpSpPr>
          <a:xfrm>
            <a:off x="9167994" y="1163712"/>
            <a:ext cx="72000" cy="3352254"/>
            <a:chOff x="-108520" y="1448780"/>
            <a:chExt cx="72000" cy="3352254"/>
          </a:xfrm>
        </p:grpSpPr>
        <p:sp>
          <p:nvSpPr>
            <p:cNvPr id="20" name="Freihandform 19"/>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Freihandform 20"/>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2" name="Gruppieren 21"/>
          <p:cNvGrpSpPr/>
          <p:nvPr userDrawn="1"/>
        </p:nvGrpSpPr>
        <p:grpSpPr>
          <a:xfrm>
            <a:off x="357710" y="5164046"/>
            <a:ext cx="8533602" cy="72000"/>
            <a:chOff x="395288" y="-92249"/>
            <a:chExt cx="8533602" cy="72000"/>
          </a:xfrm>
        </p:grpSpPr>
        <p:sp>
          <p:nvSpPr>
            <p:cNvPr id="23" name="Freihandform 22"/>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Freihandform 23"/>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Freihandform 24"/>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Freihandform 25"/>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31" name="Textplatzhalter 3"/>
          <p:cNvSpPr>
            <a:spLocks noGrp="1"/>
          </p:cNvSpPr>
          <p:nvPr>
            <p:ph type="body" sz="quarter" idx="14" hasCustomPrompt="1"/>
          </p:nvPr>
        </p:nvSpPr>
        <p:spPr>
          <a:xfrm>
            <a:off x="4713810" y="3525428"/>
            <a:ext cx="4172056" cy="195814"/>
          </a:xfrm>
        </p:spPr>
        <p:txBody>
          <a:bodyPr tIns="36000" rIns="0" bIns="36000"/>
          <a:lstStyle>
            <a:lvl1pPr algn="r">
              <a:defRPr sz="800" b="0">
                <a:solidFill>
                  <a:schemeClr val="bg2"/>
                </a:solidFill>
              </a:defRPr>
            </a:lvl1pPr>
          </a:lstStyle>
          <a:p>
            <a:r>
              <a:rPr lang="en-GB" dirty="0"/>
              <a:t>www.mediaserver.hamburg.de / Maxim Schulz</a:t>
            </a:r>
          </a:p>
        </p:txBody>
      </p:sp>
      <p:sp>
        <p:nvSpPr>
          <p:cNvPr id="5" name="Textplatzhalter 4"/>
          <p:cNvSpPr>
            <a:spLocks noGrp="1"/>
          </p:cNvSpPr>
          <p:nvPr>
            <p:ph type="body" sz="quarter" idx="15" hasCustomPrompt="1"/>
          </p:nvPr>
        </p:nvSpPr>
        <p:spPr>
          <a:xfrm>
            <a:off x="359531" y="523632"/>
            <a:ext cx="7428619" cy="637849"/>
          </a:xfrm>
          <a:solidFill>
            <a:schemeClr val="bg1"/>
          </a:solidFill>
        </p:spPr>
        <p:txBody>
          <a:bodyPr wrap="none" lIns="72000" tIns="72000" rIns="72000" bIns="72000"/>
          <a:lstStyle>
            <a:lvl1pPr>
              <a:defRPr sz="3200" b="0" cap="all" baseline="0"/>
            </a:lvl1pPr>
          </a:lstStyle>
          <a:p>
            <a:pPr lvl="0"/>
            <a:r>
              <a:rPr lang="de-DE" dirty="0"/>
              <a:t>Titel durch Klicken bearbeiten</a:t>
            </a:r>
            <a:endParaRPr lang="en-GB" dirty="0"/>
          </a:p>
        </p:txBody>
      </p:sp>
      <p:sp>
        <p:nvSpPr>
          <p:cNvPr id="7" name="Textplatzhalter 6"/>
          <p:cNvSpPr>
            <a:spLocks noGrp="1"/>
          </p:cNvSpPr>
          <p:nvPr>
            <p:ph type="body" sz="quarter" idx="16" hasCustomPrompt="1"/>
          </p:nvPr>
        </p:nvSpPr>
        <p:spPr>
          <a:xfrm>
            <a:off x="359531" y="2055580"/>
            <a:ext cx="7428619" cy="637849"/>
          </a:xfrm>
          <a:solidFill>
            <a:schemeClr val="bg1"/>
          </a:solidFill>
        </p:spPr>
        <p:txBody>
          <a:bodyPr wrap="none" lIns="72000" tIns="72000" rIns="72000" bIns="72000"/>
          <a:lstStyle>
            <a:lvl1pPr>
              <a:defRPr sz="3200" b="0" cap="all" baseline="0"/>
            </a:lvl1pPr>
          </a:lstStyle>
          <a:p>
            <a:pPr lvl="0"/>
            <a:r>
              <a:rPr lang="de-DE" dirty="0"/>
              <a:t>Titel durch Klicken bearbeiten</a:t>
            </a:r>
            <a:endParaRPr lang="en-GB" dirty="0"/>
          </a:p>
        </p:txBody>
      </p:sp>
    </p:spTree>
    <p:extLst>
      <p:ext uri="{BB962C8B-B14F-4D97-AF65-F5344CB8AC3E}">
        <p14:creationId xmlns:p14="http://schemas.microsoft.com/office/powerpoint/2010/main" val="634143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7" name="Rechteck 6"/>
          <p:cNvSpPr/>
          <p:nvPr userDrawn="1"/>
        </p:nvSpPr>
        <p:spPr>
          <a:xfrm>
            <a:off x="0" y="3996188"/>
            <a:ext cx="9144000" cy="114731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9" name="Picture 4" descr="Z:\Kunden\Hamburg_Marketing\Bildmaterial\Logos_Gesellschaften\HamburgLogo_Weiße_Typo.wmf"/>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857999" y="4515735"/>
            <a:ext cx="2027867" cy="3780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platzhalter 10"/>
          <p:cNvSpPr>
            <a:spLocks noGrp="1"/>
          </p:cNvSpPr>
          <p:nvPr>
            <p:ph type="body" sz="quarter" idx="10" hasCustomPrompt="1"/>
          </p:nvPr>
        </p:nvSpPr>
        <p:spPr>
          <a:xfrm>
            <a:off x="1979612" y="206438"/>
            <a:ext cx="6906253" cy="400110"/>
          </a:xfrm>
        </p:spPr>
        <p:txBody>
          <a:bodyPr/>
          <a:lstStyle>
            <a:lvl1pPr>
              <a:spcBef>
                <a:spcPts val="0"/>
              </a:spcBef>
              <a:defRPr sz="2600" b="0" cap="all" baseline="0">
                <a:solidFill>
                  <a:schemeClr val="accent1"/>
                </a:solidFill>
              </a:defRPr>
            </a:lvl1pPr>
          </a:lstStyle>
          <a:p>
            <a:pPr lvl="0"/>
            <a:r>
              <a:rPr lang="de-DE" dirty="0"/>
              <a:t>Agenda</a:t>
            </a:r>
          </a:p>
        </p:txBody>
      </p:sp>
      <p:sp>
        <p:nvSpPr>
          <p:cNvPr id="12" name="Textplatzhalter 17"/>
          <p:cNvSpPr>
            <a:spLocks noGrp="1"/>
          </p:cNvSpPr>
          <p:nvPr>
            <p:ph type="body" sz="quarter" idx="17" hasCustomPrompt="1"/>
          </p:nvPr>
        </p:nvSpPr>
        <p:spPr bwMode="gray">
          <a:xfrm>
            <a:off x="1979712" y="843558"/>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01</a:t>
            </a:r>
            <a:endParaRPr lang="en-US" dirty="0"/>
          </a:p>
        </p:txBody>
      </p:sp>
      <p:sp>
        <p:nvSpPr>
          <p:cNvPr id="13" name="Textplatzhalter 17"/>
          <p:cNvSpPr>
            <a:spLocks noGrp="1"/>
          </p:cNvSpPr>
          <p:nvPr>
            <p:ph type="body" sz="quarter" idx="18" hasCustomPrompt="1"/>
          </p:nvPr>
        </p:nvSpPr>
        <p:spPr bwMode="gray">
          <a:xfrm>
            <a:off x="1979712" y="1304409"/>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02</a:t>
            </a:r>
            <a:endParaRPr lang="en-US" dirty="0"/>
          </a:p>
        </p:txBody>
      </p:sp>
      <p:sp>
        <p:nvSpPr>
          <p:cNvPr id="14" name="Textplatzhalter 17"/>
          <p:cNvSpPr>
            <a:spLocks noGrp="1"/>
          </p:cNvSpPr>
          <p:nvPr>
            <p:ph type="body" sz="quarter" idx="19" hasCustomPrompt="1"/>
          </p:nvPr>
        </p:nvSpPr>
        <p:spPr bwMode="gray">
          <a:xfrm>
            <a:off x="1979712" y="1765260"/>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03</a:t>
            </a:r>
            <a:endParaRPr lang="en-US" dirty="0"/>
          </a:p>
        </p:txBody>
      </p:sp>
      <p:sp>
        <p:nvSpPr>
          <p:cNvPr id="15" name="Textplatzhalter 17"/>
          <p:cNvSpPr>
            <a:spLocks noGrp="1"/>
          </p:cNvSpPr>
          <p:nvPr>
            <p:ph type="body" sz="quarter" idx="20" hasCustomPrompt="1"/>
          </p:nvPr>
        </p:nvSpPr>
        <p:spPr bwMode="gray">
          <a:xfrm>
            <a:off x="1979712" y="2226111"/>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04</a:t>
            </a:r>
            <a:endParaRPr lang="en-US" dirty="0"/>
          </a:p>
        </p:txBody>
      </p:sp>
      <p:sp>
        <p:nvSpPr>
          <p:cNvPr id="16" name="Textplatzhalter 17"/>
          <p:cNvSpPr>
            <a:spLocks noGrp="1"/>
          </p:cNvSpPr>
          <p:nvPr>
            <p:ph type="body" sz="quarter" idx="21" hasCustomPrompt="1"/>
          </p:nvPr>
        </p:nvSpPr>
        <p:spPr bwMode="gray">
          <a:xfrm>
            <a:off x="1979712" y="2686962"/>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05</a:t>
            </a:r>
            <a:endParaRPr lang="en-US" dirty="0"/>
          </a:p>
        </p:txBody>
      </p:sp>
      <p:sp>
        <p:nvSpPr>
          <p:cNvPr id="17" name="Textplatzhalter 17"/>
          <p:cNvSpPr>
            <a:spLocks noGrp="1"/>
          </p:cNvSpPr>
          <p:nvPr>
            <p:ph type="body" sz="quarter" idx="22" hasCustomPrompt="1"/>
          </p:nvPr>
        </p:nvSpPr>
        <p:spPr bwMode="gray">
          <a:xfrm>
            <a:off x="1979712" y="3147814"/>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06</a:t>
            </a:r>
            <a:endParaRPr lang="en-US" dirty="0"/>
          </a:p>
        </p:txBody>
      </p:sp>
      <p:sp>
        <p:nvSpPr>
          <p:cNvPr id="18" name="Textplatzhalter 10"/>
          <p:cNvSpPr>
            <a:spLocks noGrp="1"/>
          </p:cNvSpPr>
          <p:nvPr>
            <p:ph type="body" sz="quarter" idx="23" hasCustomPrompt="1"/>
          </p:nvPr>
        </p:nvSpPr>
        <p:spPr>
          <a:xfrm>
            <a:off x="2447764" y="900448"/>
            <a:ext cx="6438102"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19" name="Textplatzhalter 10"/>
          <p:cNvSpPr>
            <a:spLocks noGrp="1"/>
          </p:cNvSpPr>
          <p:nvPr>
            <p:ph type="body" sz="quarter" idx="24" hasCustomPrompt="1"/>
          </p:nvPr>
        </p:nvSpPr>
        <p:spPr>
          <a:xfrm>
            <a:off x="2447764" y="1361299"/>
            <a:ext cx="6438102"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20" name="Textplatzhalter 10"/>
          <p:cNvSpPr>
            <a:spLocks noGrp="1"/>
          </p:cNvSpPr>
          <p:nvPr>
            <p:ph type="body" sz="quarter" idx="25" hasCustomPrompt="1"/>
          </p:nvPr>
        </p:nvSpPr>
        <p:spPr>
          <a:xfrm>
            <a:off x="2447764" y="1822150"/>
            <a:ext cx="6438102"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21" name="Textplatzhalter 10"/>
          <p:cNvSpPr>
            <a:spLocks noGrp="1"/>
          </p:cNvSpPr>
          <p:nvPr>
            <p:ph type="body" sz="quarter" idx="26" hasCustomPrompt="1"/>
          </p:nvPr>
        </p:nvSpPr>
        <p:spPr>
          <a:xfrm>
            <a:off x="2447764" y="2283001"/>
            <a:ext cx="6438102"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22" name="Textplatzhalter 10"/>
          <p:cNvSpPr>
            <a:spLocks noGrp="1"/>
          </p:cNvSpPr>
          <p:nvPr>
            <p:ph type="body" sz="quarter" idx="27" hasCustomPrompt="1"/>
          </p:nvPr>
        </p:nvSpPr>
        <p:spPr>
          <a:xfrm>
            <a:off x="2447764" y="2743852"/>
            <a:ext cx="6438102"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23" name="Textplatzhalter 10"/>
          <p:cNvSpPr>
            <a:spLocks noGrp="1"/>
          </p:cNvSpPr>
          <p:nvPr>
            <p:ph type="body" sz="quarter" idx="28" hasCustomPrompt="1"/>
          </p:nvPr>
        </p:nvSpPr>
        <p:spPr>
          <a:xfrm>
            <a:off x="2447764" y="3204704"/>
            <a:ext cx="6438102"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grpSp>
        <p:nvGrpSpPr>
          <p:cNvPr id="24" name="Gruppieren 23"/>
          <p:cNvGrpSpPr/>
          <p:nvPr userDrawn="1"/>
        </p:nvGrpSpPr>
        <p:grpSpPr>
          <a:xfrm>
            <a:off x="-95994" y="1163712"/>
            <a:ext cx="72000" cy="3352254"/>
            <a:chOff x="-108520" y="1448780"/>
            <a:chExt cx="72000" cy="3352254"/>
          </a:xfrm>
        </p:grpSpPr>
        <p:sp>
          <p:nvSpPr>
            <p:cNvPr id="25" name="Freihandform 24"/>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Freihandform 25"/>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7" name="Gruppieren 26"/>
          <p:cNvGrpSpPr/>
          <p:nvPr userDrawn="1"/>
        </p:nvGrpSpPr>
        <p:grpSpPr>
          <a:xfrm>
            <a:off x="357710" y="-92546"/>
            <a:ext cx="8533602" cy="72000"/>
            <a:chOff x="395288" y="-92249"/>
            <a:chExt cx="8533602" cy="72000"/>
          </a:xfrm>
        </p:grpSpPr>
        <p:sp>
          <p:nvSpPr>
            <p:cNvPr id="28" name="Freihandform 27"/>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9" name="Freihandform 28"/>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Freihandform 29"/>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 name="Freihandform 30"/>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32" name="Gruppieren 31"/>
          <p:cNvGrpSpPr/>
          <p:nvPr userDrawn="1"/>
        </p:nvGrpSpPr>
        <p:grpSpPr>
          <a:xfrm>
            <a:off x="9167994" y="1163712"/>
            <a:ext cx="72000" cy="3352254"/>
            <a:chOff x="-108520" y="1448780"/>
            <a:chExt cx="72000" cy="3352254"/>
          </a:xfrm>
        </p:grpSpPr>
        <p:sp>
          <p:nvSpPr>
            <p:cNvPr id="33" name="Freihandform 32"/>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Freihandform 33"/>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35" name="Gruppieren 34"/>
          <p:cNvGrpSpPr/>
          <p:nvPr userDrawn="1"/>
        </p:nvGrpSpPr>
        <p:grpSpPr>
          <a:xfrm>
            <a:off x="357710" y="5164046"/>
            <a:ext cx="8533602" cy="72000"/>
            <a:chOff x="395288" y="-92249"/>
            <a:chExt cx="8533602" cy="72000"/>
          </a:xfrm>
        </p:grpSpPr>
        <p:sp>
          <p:nvSpPr>
            <p:cNvPr id="36" name="Freihandform 35"/>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Freihandform 36"/>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Freihandform 37"/>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Freihandform 38"/>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40" name="Freihandform 39"/>
          <p:cNvSpPr>
            <a:spLocks noChangeAspect="1"/>
          </p:cNvSpPr>
          <p:nvPr userDrawn="1"/>
        </p:nvSpPr>
        <p:spPr bwMode="gray">
          <a:xfrm>
            <a:off x="0" y="3746837"/>
            <a:ext cx="1784351" cy="486000"/>
          </a:xfrm>
          <a:custGeom>
            <a:avLst/>
            <a:gdLst/>
            <a:ahLst/>
            <a:cxnLst/>
            <a:rect l="l" t="t" r="r" b="b"/>
            <a:pathLst>
              <a:path w="1784351" h="486000">
                <a:moveTo>
                  <a:pt x="0" y="0"/>
                </a:moveTo>
                <a:lnTo>
                  <a:pt x="80844" y="0"/>
                </a:lnTo>
                <a:lnTo>
                  <a:pt x="1004494" y="0"/>
                </a:lnTo>
                <a:lnTo>
                  <a:pt x="1060429" y="0"/>
                </a:lnTo>
                <a:lnTo>
                  <a:pt x="1152128" y="0"/>
                </a:lnTo>
                <a:lnTo>
                  <a:pt x="1784351" y="0"/>
                </a:lnTo>
                <a:lnTo>
                  <a:pt x="1503348" y="412825"/>
                </a:lnTo>
                <a:cubicBezTo>
                  <a:pt x="1472029" y="455546"/>
                  <a:pt x="1434432" y="484128"/>
                  <a:pt x="1374857" y="486000"/>
                </a:cubicBezTo>
                <a:lnTo>
                  <a:pt x="1152128" y="486000"/>
                </a:lnTo>
                <a:lnTo>
                  <a:pt x="1060429" y="486000"/>
                </a:lnTo>
                <a:lnTo>
                  <a:pt x="1004494" y="486000"/>
                </a:lnTo>
                <a:lnTo>
                  <a:pt x="80844" y="486000"/>
                </a:lnTo>
                <a:lnTo>
                  <a:pt x="0" y="486000"/>
                </a:lnTo>
                <a:close/>
              </a:path>
            </a:pathLst>
          </a:custGeom>
          <a:solidFill>
            <a:srgbClr val="E10019"/>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a:endParaRPr lang="de-DE" noProof="0">
              <a:solidFill>
                <a:srgbClr val="00306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059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Agenda mit vielen Punkten">
    <p:spTree>
      <p:nvGrpSpPr>
        <p:cNvPr id="1" name=""/>
        <p:cNvGrpSpPr/>
        <p:nvPr/>
      </p:nvGrpSpPr>
      <p:grpSpPr>
        <a:xfrm>
          <a:off x="0" y="0"/>
          <a:ext cx="0" cy="0"/>
          <a:chOff x="0" y="0"/>
          <a:chExt cx="0" cy="0"/>
        </a:xfrm>
      </p:grpSpPr>
      <p:sp>
        <p:nvSpPr>
          <p:cNvPr id="7" name="Rechteck 6"/>
          <p:cNvSpPr/>
          <p:nvPr userDrawn="1"/>
        </p:nvSpPr>
        <p:spPr>
          <a:xfrm>
            <a:off x="0" y="3996188"/>
            <a:ext cx="9144000" cy="114731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9" name="Picture 4" descr="Z:\Kunden\Hamburg_Marketing\Bildmaterial\Logos_Gesellschaften\HamburgLogo_Weiße_Typo.wmf"/>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857999" y="4515735"/>
            <a:ext cx="2027867" cy="3780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platzhalter 10"/>
          <p:cNvSpPr>
            <a:spLocks noGrp="1"/>
          </p:cNvSpPr>
          <p:nvPr>
            <p:ph type="body" sz="quarter" idx="10" hasCustomPrompt="1"/>
          </p:nvPr>
        </p:nvSpPr>
        <p:spPr>
          <a:xfrm>
            <a:off x="359532" y="206438"/>
            <a:ext cx="8526334" cy="400110"/>
          </a:xfrm>
        </p:spPr>
        <p:txBody>
          <a:bodyPr/>
          <a:lstStyle>
            <a:lvl1pPr>
              <a:spcBef>
                <a:spcPts val="0"/>
              </a:spcBef>
              <a:defRPr sz="2600" b="0" cap="all" baseline="0">
                <a:solidFill>
                  <a:schemeClr val="accent1"/>
                </a:solidFill>
              </a:defRPr>
            </a:lvl1pPr>
          </a:lstStyle>
          <a:p>
            <a:pPr lvl="0"/>
            <a:r>
              <a:rPr lang="de-DE" dirty="0"/>
              <a:t>Agenda</a:t>
            </a:r>
          </a:p>
        </p:txBody>
      </p:sp>
      <p:sp>
        <p:nvSpPr>
          <p:cNvPr id="12" name="Textplatzhalter 17"/>
          <p:cNvSpPr>
            <a:spLocks noGrp="1"/>
          </p:cNvSpPr>
          <p:nvPr>
            <p:ph type="body" sz="quarter" idx="17" hasCustomPrompt="1"/>
          </p:nvPr>
        </p:nvSpPr>
        <p:spPr bwMode="gray">
          <a:xfrm>
            <a:off x="359532" y="843558"/>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01</a:t>
            </a:r>
            <a:endParaRPr lang="en-US" dirty="0"/>
          </a:p>
        </p:txBody>
      </p:sp>
      <p:sp>
        <p:nvSpPr>
          <p:cNvPr id="13" name="Textplatzhalter 17"/>
          <p:cNvSpPr>
            <a:spLocks noGrp="1"/>
          </p:cNvSpPr>
          <p:nvPr>
            <p:ph type="body" sz="quarter" idx="18" hasCustomPrompt="1"/>
          </p:nvPr>
        </p:nvSpPr>
        <p:spPr bwMode="gray">
          <a:xfrm>
            <a:off x="359532" y="1304409"/>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02</a:t>
            </a:r>
            <a:endParaRPr lang="en-US" dirty="0"/>
          </a:p>
        </p:txBody>
      </p:sp>
      <p:sp>
        <p:nvSpPr>
          <p:cNvPr id="14" name="Textplatzhalter 17"/>
          <p:cNvSpPr>
            <a:spLocks noGrp="1"/>
          </p:cNvSpPr>
          <p:nvPr>
            <p:ph type="body" sz="quarter" idx="19" hasCustomPrompt="1"/>
          </p:nvPr>
        </p:nvSpPr>
        <p:spPr bwMode="gray">
          <a:xfrm>
            <a:off x="359532" y="1765260"/>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03</a:t>
            </a:r>
            <a:endParaRPr lang="en-US" dirty="0"/>
          </a:p>
        </p:txBody>
      </p:sp>
      <p:sp>
        <p:nvSpPr>
          <p:cNvPr id="15" name="Textplatzhalter 17"/>
          <p:cNvSpPr>
            <a:spLocks noGrp="1"/>
          </p:cNvSpPr>
          <p:nvPr>
            <p:ph type="body" sz="quarter" idx="20" hasCustomPrompt="1"/>
          </p:nvPr>
        </p:nvSpPr>
        <p:spPr bwMode="gray">
          <a:xfrm>
            <a:off x="359532" y="2226111"/>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04</a:t>
            </a:r>
            <a:endParaRPr lang="en-US" dirty="0"/>
          </a:p>
        </p:txBody>
      </p:sp>
      <p:sp>
        <p:nvSpPr>
          <p:cNvPr id="16" name="Textplatzhalter 17"/>
          <p:cNvSpPr>
            <a:spLocks noGrp="1"/>
          </p:cNvSpPr>
          <p:nvPr>
            <p:ph type="body" sz="quarter" idx="21" hasCustomPrompt="1"/>
          </p:nvPr>
        </p:nvSpPr>
        <p:spPr bwMode="gray">
          <a:xfrm>
            <a:off x="359532" y="2686962"/>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05</a:t>
            </a:r>
            <a:endParaRPr lang="en-US" dirty="0"/>
          </a:p>
        </p:txBody>
      </p:sp>
      <p:sp>
        <p:nvSpPr>
          <p:cNvPr id="17" name="Textplatzhalter 17"/>
          <p:cNvSpPr>
            <a:spLocks noGrp="1"/>
          </p:cNvSpPr>
          <p:nvPr>
            <p:ph type="body" sz="quarter" idx="22" hasCustomPrompt="1"/>
          </p:nvPr>
        </p:nvSpPr>
        <p:spPr bwMode="gray">
          <a:xfrm>
            <a:off x="359532" y="3147814"/>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06</a:t>
            </a:r>
            <a:endParaRPr lang="en-US" dirty="0"/>
          </a:p>
        </p:txBody>
      </p:sp>
      <p:sp>
        <p:nvSpPr>
          <p:cNvPr id="18" name="Textplatzhalter 10"/>
          <p:cNvSpPr>
            <a:spLocks noGrp="1"/>
          </p:cNvSpPr>
          <p:nvPr>
            <p:ph type="body" sz="quarter" idx="23" hasCustomPrompt="1"/>
          </p:nvPr>
        </p:nvSpPr>
        <p:spPr>
          <a:xfrm>
            <a:off x="827584" y="900448"/>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19" name="Textplatzhalter 10"/>
          <p:cNvSpPr>
            <a:spLocks noGrp="1"/>
          </p:cNvSpPr>
          <p:nvPr>
            <p:ph type="body" sz="quarter" idx="24" hasCustomPrompt="1"/>
          </p:nvPr>
        </p:nvSpPr>
        <p:spPr>
          <a:xfrm>
            <a:off x="827584" y="1361299"/>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20" name="Textplatzhalter 10"/>
          <p:cNvSpPr>
            <a:spLocks noGrp="1"/>
          </p:cNvSpPr>
          <p:nvPr>
            <p:ph type="body" sz="quarter" idx="25" hasCustomPrompt="1"/>
          </p:nvPr>
        </p:nvSpPr>
        <p:spPr>
          <a:xfrm>
            <a:off x="827584" y="1822150"/>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21" name="Textplatzhalter 10"/>
          <p:cNvSpPr>
            <a:spLocks noGrp="1"/>
          </p:cNvSpPr>
          <p:nvPr>
            <p:ph type="body" sz="quarter" idx="26" hasCustomPrompt="1"/>
          </p:nvPr>
        </p:nvSpPr>
        <p:spPr>
          <a:xfrm>
            <a:off x="827584" y="2283001"/>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22" name="Textplatzhalter 10"/>
          <p:cNvSpPr>
            <a:spLocks noGrp="1"/>
          </p:cNvSpPr>
          <p:nvPr>
            <p:ph type="body" sz="quarter" idx="27" hasCustomPrompt="1"/>
          </p:nvPr>
        </p:nvSpPr>
        <p:spPr>
          <a:xfrm>
            <a:off x="827584" y="2743852"/>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23" name="Textplatzhalter 10"/>
          <p:cNvSpPr>
            <a:spLocks noGrp="1"/>
          </p:cNvSpPr>
          <p:nvPr>
            <p:ph type="body" sz="quarter" idx="28" hasCustomPrompt="1"/>
          </p:nvPr>
        </p:nvSpPr>
        <p:spPr>
          <a:xfrm>
            <a:off x="827584" y="3204704"/>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24" name="Textplatzhalter 17"/>
          <p:cNvSpPr>
            <a:spLocks noGrp="1"/>
          </p:cNvSpPr>
          <p:nvPr>
            <p:ph type="body" sz="quarter" idx="29" hasCustomPrompt="1"/>
          </p:nvPr>
        </p:nvSpPr>
        <p:spPr bwMode="gray">
          <a:xfrm>
            <a:off x="4709910" y="843558"/>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07</a:t>
            </a:r>
            <a:endParaRPr lang="en-US" dirty="0"/>
          </a:p>
        </p:txBody>
      </p:sp>
      <p:sp>
        <p:nvSpPr>
          <p:cNvPr id="25" name="Textplatzhalter 17"/>
          <p:cNvSpPr>
            <a:spLocks noGrp="1"/>
          </p:cNvSpPr>
          <p:nvPr>
            <p:ph type="body" sz="quarter" idx="30" hasCustomPrompt="1"/>
          </p:nvPr>
        </p:nvSpPr>
        <p:spPr bwMode="gray">
          <a:xfrm>
            <a:off x="4709910" y="1304409"/>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08</a:t>
            </a:r>
            <a:endParaRPr lang="en-US" dirty="0"/>
          </a:p>
        </p:txBody>
      </p:sp>
      <p:sp>
        <p:nvSpPr>
          <p:cNvPr id="26" name="Textplatzhalter 17"/>
          <p:cNvSpPr>
            <a:spLocks noGrp="1"/>
          </p:cNvSpPr>
          <p:nvPr>
            <p:ph type="body" sz="quarter" idx="31" hasCustomPrompt="1"/>
          </p:nvPr>
        </p:nvSpPr>
        <p:spPr bwMode="gray">
          <a:xfrm>
            <a:off x="4709910" y="1765260"/>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09</a:t>
            </a:r>
            <a:endParaRPr lang="en-US" dirty="0"/>
          </a:p>
        </p:txBody>
      </p:sp>
      <p:sp>
        <p:nvSpPr>
          <p:cNvPr id="27" name="Textplatzhalter 17"/>
          <p:cNvSpPr>
            <a:spLocks noGrp="1"/>
          </p:cNvSpPr>
          <p:nvPr>
            <p:ph type="body" sz="quarter" idx="32" hasCustomPrompt="1"/>
          </p:nvPr>
        </p:nvSpPr>
        <p:spPr bwMode="gray">
          <a:xfrm>
            <a:off x="4709910" y="2226111"/>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10</a:t>
            </a:r>
            <a:endParaRPr lang="en-US" dirty="0"/>
          </a:p>
        </p:txBody>
      </p:sp>
      <p:sp>
        <p:nvSpPr>
          <p:cNvPr id="28" name="Textplatzhalter 17"/>
          <p:cNvSpPr>
            <a:spLocks noGrp="1"/>
          </p:cNvSpPr>
          <p:nvPr>
            <p:ph type="body" sz="quarter" idx="33" hasCustomPrompt="1"/>
          </p:nvPr>
        </p:nvSpPr>
        <p:spPr bwMode="gray">
          <a:xfrm>
            <a:off x="4709910" y="2686962"/>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11</a:t>
            </a:r>
            <a:endParaRPr lang="en-US" dirty="0"/>
          </a:p>
        </p:txBody>
      </p:sp>
      <p:sp>
        <p:nvSpPr>
          <p:cNvPr id="29" name="Textplatzhalter 17"/>
          <p:cNvSpPr>
            <a:spLocks noGrp="1"/>
          </p:cNvSpPr>
          <p:nvPr>
            <p:ph type="body" sz="quarter" idx="34" hasCustomPrompt="1"/>
          </p:nvPr>
        </p:nvSpPr>
        <p:spPr bwMode="gray">
          <a:xfrm>
            <a:off x="4709910" y="3147814"/>
            <a:ext cx="360000" cy="360000"/>
          </a:xfrm>
          <a:prstGeom prst="ellipse">
            <a:avLst/>
          </a:prstGeom>
          <a:solidFill>
            <a:schemeClr val="accent6"/>
          </a:solidFill>
        </p:spPr>
        <p:txBody>
          <a:bodyPr wrap="none" anchor="ctr" anchorCtr="0">
            <a:noAutofit/>
          </a:bodyPr>
          <a:lstStyle>
            <a:lvl1pPr algn="ctr">
              <a:spcBef>
                <a:spcPts val="0"/>
              </a:spcBef>
              <a:defRPr sz="1600" cap="none" baseline="0">
                <a:solidFill>
                  <a:schemeClr val="bg1"/>
                </a:solidFill>
              </a:defRPr>
            </a:lvl1pPr>
            <a:lvl2pPr>
              <a:defRPr sz="1200"/>
            </a:lvl2pPr>
            <a:lvl3pPr>
              <a:defRPr sz="1200"/>
            </a:lvl3pPr>
            <a:lvl4pPr>
              <a:defRPr sz="1200"/>
            </a:lvl4pPr>
            <a:lvl5pPr>
              <a:defRPr sz="1200"/>
            </a:lvl5pPr>
          </a:lstStyle>
          <a:p>
            <a:pPr lvl="0"/>
            <a:r>
              <a:rPr lang="de-DE" dirty="0"/>
              <a:t>12</a:t>
            </a:r>
            <a:endParaRPr lang="en-US" dirty="0"/>
          </a:p>
        </p:txBody>
      </p:sp>
      <p:sp>
        <p:nvSpPr>
          <p:cNvPr id="30" name="Textplatzhalter 10"/>
          <p:cNvSpPr>
            <a:spLocks noGrp="1"/>
          </p:cNvSpPr>
          <p:nvPr>
            <p:ph type="body" sz="quarter" idx="35" hasCustomPrompt="1"/>
          </p:nvPr>
        </p:nvSpPr>
        <p:spPr>
          <a:xfrm>
            <a:off x="5177962" y="900448"/>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31" name="Textplatzhalter 10"/>
          <p:cNvSpPr>
            <a:spLocks noGrp="1"/>
          </p:cNvSpPr>
          <p:nvPr>
            <p:ph type="body" sz="quarter" idx="36" hasCustomPrompt="1"/>
          </p:nvPr>
        </p:nvSpPr>
        <p:spPr>
          <a:xfrm>
            <a:off x="5177962" y="1361299"/>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32" name="Textplatzhalter 10"/>
          <p:cNvSpPr>
            <a:spLocks noGrp="1"/>
          </p:cNvSpPr>
          <p:nvPr>
            <p:ph type="body" sz="quarter" idx="37" hasCustomPrompt="1"/>
          </p:nvPr>
        </p:nvSpPr>
        <p:spPr>
          <a:xfrm>
            <a:off x="5177962" y="1822150"/>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33" name="Textplatzhalter 10"/>
          <p:cNvSpPr>
            <a:spLocks noGrp="1"/>
          </p:cNvSpPr>
          <p:nvPr>
            <p:ph type="body" sz="quarter" idx="38" hasCustomPrompt="1"/>
          </p:nvPr>
        </p:nvSpPr>
        <p:spPr>
          <a:xfrm>
            <a:off x="5177962" y="2283001"/>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34" name="Textplatzhalter 10"/>
          <p:cNvSpPr>
            <a:spLocks noGrp="1"/>
          </p:cNvSpPr>
          <p:nvPr>
            <p:ph type="body" sz="quarter" idx="39" hasCustomPrompt="1"/>
          </p:nvPr>
        </p:nvSpPr>
        <p:spPr>
          <a:xfrm>
            <a:off x="5177962" y="2743852"/>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sp>
        <p:nvSpPr>
          <p:cNvPr id="35" name="Textplatzhalter 10"/>
          <p:cNvSpPr>
            <a:spLocks noGrp="1"/>
          </p:cNvSpPr>
          <p:nvPr>
            <p:ph type="body" sz="quarter" idx="40" hasCustomPrompt="1"/>
          </p:nvPr>
        </p:nvSpPr>
        <p:spPr>
          <a:xfrm>
            <a:off x="5177962" y="3204704"/>
            <a:ext cx="3707904" cy="246221"/>
          </a:xfrm>
        </p:spPr>
        <p:txBody>
          <a:bodyPr anchor="ctr" anchorCtr="0"/>
          <a:lstStyle>
            <a:lvl1pPr>
              <a:spcBef>
                <a:spcPts val="0"/>
              </a:spcBef>
              <a:defRPr sz="1600" b="0" cap="none" baseline="0">
                <a:solidFill>
                  <a:schemeClr val="accent1"/>
                </a:solidFill>
              </a:defRPr>
            </a:lvl1pPr>
          </a:lstStyle>
          <a:p>
            <a:pPr lvl="0"/>
            <a:r>
              <a:rPr lang="de-DE" dirty="0"/>
              <a:t>Platzhalter für einen </a:t>
            </a:r>
            <a:r>
              <a:rPr lang="de-DE" dirty="0" err="1"/>
              <a:t>Agendapunkt</a:t>
            </a:r>
            <a:endParaRPr lang="de-DE" dirty="0"/>
          </a:p>
        </p:txBody>
      </p:sp>
      <p:grpSp>
        <p:nvGrpSpPr>
          <p:cNvPr id="36" name="Gruppieren 35"/>
          <p:cNvGrpSpPr/>
          <p:nvPr userDrawn="1"/>
        </p:nvGrpSpPr>
        <p:grpSpPr>
          <a:xfrm>
            <a:off x="-95994" y="1163712"/>
            <a:ext cx="72000" cy="3352254"/>
            <a:chOff x="-108520" y="1448780"/>
            <a:chExt cx="72000" cy="3352254"/>
          </a:xfrm>
        </p:grpSpPr>
        <p:sp>
          <p:nvSpPr>
            <p:cNvPr id="37" name="Freihandform 36"/>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Freihandform 37"/>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39" name="Gruppieren 38"/>
          <p:cNvGrpSpPr/>
          <p:nvPr userDrawn="1"/>
        </p:nvGrpSpPr>
        <p:grpSpPr>
          <a:xfrm>
            <a:off x="357710" y="-92546"/>
            <a:ext cx="8533602" cy="72000"/>
            <a:chOff x="395288" y="-92249"/>
            <a:chExt cx="8533602" cy="72000"/>
          </a:xfrm>
        </p:grpSpPr>
        <p:sp>
          <p:nvSpPr>
            <p:cNvPr id="40" name="Freihandform 39"/>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1" name="Freihandform 40"/>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2" name="Freihandform 41"/>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3" name="Freihandform 42"/>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44" name="Gruppieren 43"/>
          <p:cNvGrpSpPr/>
          <p:nvPr userDrawn="1"/>
        </p:nvGrpSpPr>
        <p:grpSpPr>
          <a:xfrm>
            <a:off x="9167994" y="1163712"/>
            <a:ext cx="72000" cy="3352254"/>
            <a:chOff x="-108520" y="1448780"/>
            <a:chExt cx="72000" cy="3352254"/>
          </a:xfrm>
        </p:grpSpPr>
        <p:sp>
          <p:nvSpPr>
            <p:cNvPr id="45" name="Freihandform 44"/>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6" name="Freihandform 45"/>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47" name="Gruppieren 46"/>
          <p:cNvGrpSpPr/>
          <p:nvPr userDrawn="1"/>
        </p:nvGrpSpPr>
        <p:grpSpPr>
          <a:xfrm>
            <a:off x="357710" y="5164046"/>
            <a:ext cx="8533602" cy="72000"/>
            <a:chOff x="395288" y="-92249"/>
            <a:chExt cx="8533602" cy="72000"/>
          </a:xfrm>
        </p:grpSpPr>
        <p:sp>
          <p:nvSpPr>
            <p:cNvPr id="48" name="Freihandform 47"/>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9" name="Freihandform 48"/>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0" name="Freihandform 49"/>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1" name="Freihandform 50"/>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52" name="Freihandform 51"/>
          <p:cNvSpPr>
            <a:spLocks noChangeAspect="1"/>
          </p:cNvSpPr>
          <p:nvPr userDrawn="1"/>
        </p:nvSpPr>
        <p:spPr bwMode="gray">
          <a:xfrm>
            <a:off x="0" y="3746837"/>
            <a:ext cx="1784351" cy="486000"/>
          </a:xfrm>
          <a:custGeom>
            <a:avLst/>
            <a:gdLst/>
            <a:ahLst/>
            <a:cxnLst/>
            <a:rect l="l" t="t" r="r" b="b"/>
            <a:pathLst>
              <a:path w="1784351" h="486000">
                <a:moveTo>
                  <a:pt x="0" y="0"/>
                </a:moveTo>
                <a:lnTo>
                  <a:pt x="80844" y="0"/>
                </a:lnTo>
                <a:lnTo>
                  <a:pt x="1004494" y="0"/>
                </a:lnTo>
                <a:lnTo>
                  <a:pt x="1060429" y="0"/>
                </a:lnTo>
                <a:lnTo>
                  <a:pt x="1152128" y="0"/>
                </a:lnTo>
                <a:lnTo>
                  <a:pt x="1784351" y="0"/>
                </a:lnTo>
                <a:lnTo>
                  <a:pt x="1503348" y="412825"/>
                </a:lnTo>
                <a:cubicBezTo>
                  <a:pt x="1472029" y="455546"/>
                  <a:pt x="1434432" y="484128"/>
                  <a:pt x="1374857" y="486000"/>
                </a:cubicBezTo>
                <a:lnTo>
                  <a:pt x="1152128" y="486000"/>
                </a:lnTo>
                <a:lnTo>
                  <a:pt x="1060429" y="486000"/>
                </a:lnTo>
                <a:lnTo>
                  <a:pt x="1004494" y="486000"/>
                </a:lnTo>
                <a:lnTo>
                  <a:pt x="80844" y="486000"/>
                </a:lnTo>
                <a:lnTo>
                  <a:pt x="0" y="486000"/>
                </a:lnTo>
                <a:close/>
              </a:path>
            </a:pathLst>
          </a:custGeom>
          <a:solidFill>
            <a:srgbClr val="E10019"/>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a:endParaRPr lang="de-DE" noProof="0">
              <a:solidFill>
                <a:srgbClr val="00306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3976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apiteltrennfolie">
    <p:spTree>
      <p:nvGrpSpPr>
        <p:cNvPr id="1" name=""/>
        <p:cNvGrpSpPr/>
        <p:nvPr/>
      </p:nvGrpSpPr>
      <p:grpSpPr>
        <a:xfrm>
          <a:off x="0" y="0"/>
          <a:ext cx="0" cy="0"/>
          <a:chOff x="0" y="0"/>
          <a:chExt cx="0" cy="0"/>
        </a:xfrm>
      </p:grpSpPr>
      <p:sp>
        <p:nvSpPr>
          <p:cNvPr id="7" name="Rechteck 6"/>
          <p:cNvSpPr/>
          <p:nvPr userDrawn="1"/>
        </p:nvSpPr>
        <p:spPr>
          <a:xfrm>
            <a:off x="0" y="3996188"/>
            <a:ext cx="9144000" cy="114731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9" name="Picture 4" descr="Z:\Kunden\Hamburg_Marketing\Bildmaterial\Logos_Gesellschaften\HamburgLogo_Weiße_Typo.wmf"/>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857999" y="4515735"/>
            <a:ext cx="2027867" cy="3780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platzhalter 17"/>
          <p:cNvSpPr>
            <a:spLocks noGrp="1"/>
          </p:cNvSpPr>
          <p:nvPr>
            <p:ph type="body" sz="quarter" idx="17" hasCustomPrompt="1"/>
          </p:nvPr>
        </p:nvSpPr>
        <p:spPr bwMode="gray">
          <a:xfrm>
            <a:off x="5904148" y="1138204"/>
            <a:ext cx="2981718" cy="2981718"/>
          </a:xfrm>
          <a:prstGeom prst="ellipse">
            <a:avLst/>
          </a:prstGeom>
          <a:solidFill>
            <a:schemeClr val="accent6"/>
          </a:solidFill>
        </p:spPr>
        <p:txBody>
          <a:bodyPr wrap="none" anchor="ctr" anchorCtr="0">
            <a:noAutofit/>
          </a:bodyPr>
          <a:lstStyle>
            <a:lvl1pPr algn="ctr">
              <a:spcBef>
                <a:spcPts val="0"/>
              </a:spcBef>
              <a:defRPr sz="16600" cap="none" baseline="0">
                <a:solidFill>
                  <a:schemeClr val="bg1"/>
                </a:solidFill>
              </a:defRPr>
            </a:lvl1pPr>
            <a:lvl2pPr>
              <a:defRPr sz="1200"/>
            </a:lvl2pPr>
            <a:lvl3pPr>
              <a:defRPr sz="1200"/>
            </a:lvl3pPr>
            <a:lvl4pPr>
              <a:defRPr sz="1200"/>
            </a:lvl4pPr>
            <a:lvl5pPr>
              <a:defRPr sz="1200"/>
            </a:lvl5pPr>
          </a:lstStyle>
          <a:p>
            <a:pPr lvl="0"/>
            <a:r>
              <a:rPr lang="de-DE" dirty="0"/>
              <a:t>01</a:t>
            </a:r>
            <a:endParaRPr lang="en-US" dirty="0"/>
          </a:p>
        </p:txBody>
      </p:sp>
      <p:sp>
        <p:nvSpPr>
          <p:cNvPr id="24" name="Textplatzhalter 10"/>
          <p:cNvSpPr>
            <a:spLocks noGrp="1"/>
          </p:cNvSpPr>
          <p:nvPr>
            <p:ph type="body" sz="quarter" idx="23" hasCustomPrompt="1"/>
          </p:nvPr>
        </p:nvSpPr>
        <p:spPr>
          <a:xfrm>
            <a:off x="358775" y="1599642"/>
            <a:ext cx="5041317" cy="923330"/>
          </a:xfrm>
        </p:spPr>
        <p:txBody>
          <a:bodyPr anchor="ctr" anchorCtr="0"/>
          <a:lstStyle>
            <a:lvl1pPr>
              <a:spcBef>
                <a:spcPts val="0"/>
              </a:spcBef>
              <a:defRPr sz="3000" b="0" cap="all" baseline="0">
                <a:solidFill>
                  <a:schemeClr val="accent1"/>
                </a:solidFill>
              </a:defRPr>
            </a:lvl1pPr>
          </a:lstStyle>
          <a:p>
            <a:pPr lvl="0"/>
            <a:r>
              <a:rPr lang="de-DE" dirty="0"/>
              <a:t>Platzhalter für einen </a:t>
            </a:r>
            <a:r>
              <a:rPr lang="de-DE" dirty="0" err="1"/>
              <a:t>Agendapunkt</a:t>
            </a:r>
            <a:endParaRPr lang="de-DE" dirty="0"/>
          </a:p>
        </p:txBody>
      </p:sp>
      <p:grpSp>
        <p:nvGrpSpPr>
          <p:cNvPr id="10" name="Gruppieren 9"/>
          <p:cNvGrpSpPr/>
          <p:nvPr userDrawn="1"/>
        </p:nvGrpSpPr>
        <p:grpSpPr>
          <a:xfrm>
            <a:off x="-95994" y="1163712"/>
            <a:ext cx="72000" cy="3352254"/>
            <a:chOff x="-108520" y="1448780"/>
            <a:chExt cx="72000" cy="3352254"/>
          </a:xfrm>
        </p:grpSpPr>
        <p:sp>
          <p:nvSpPr>
            <p:cNvPr id="11" name="Freihandform 10"/>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Freihandform 12"/>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4" name="Gruppieren 13"/>
          <p:cNvGrpSpPr/>
          <p:nvPr userDrawn="1"/>
        </p:nvGrpSpPr>
        <p:grpSpPr>
          <a:xfrm>
            <a:off x="357710" y="-92546"/>
            <a:ext cx="8533602" cy="72000"/>
            <a:chOff x="395288" y="-92249"/>
            <a:chExt cx="8533602" cy="72000"/>
          </a:xfrm>
        </p:grpSpPr>
        <p:sp>
          <p:nvSpPr>
            <p:cNvPr id="15" name="Freihandform 14"/>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Freihandform 15"/>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Freihandform 16"/>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Freihandform 17"/>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9" name="Gruppieren 18"/>
          <p:cNvGrpSpPr/>
          <p:nvPr userDrawn="1"/>
        </p:nvGrpSpPr>
        <p:grpSpPr>
          <a:xfrm>
            <a:off x="9167994" y="1163712"/>
            <a:ext cx="72000" cy="3352254"/>
            <a:chOff x="-108520" y="1448780"/>
            <a:chExt cx="72000" cy="3352254"/>
          </a:xfrm>
        </p:grpSpPr>
        <p:sp>
          <p:nvSpPr>
            <p:cNvPr id="20" name="Freihandform 19"/>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Freihandform 20"/>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2" name="Gruppieren 21"/>
          <p:cNvGrpSpPr/>
          <p:nvPr userDrawn="1"/>
        </p:nvGrpSpPr>
        <p:grpSpPr>
          <a:xfrm>
            <a:off x="357710" y="5164046"/>
            <a:ext cx="8533602" cy="72000"/>
            <a:chOff x="395288" y="-92249"/>
            <a:chExt cx="8533602" cy="72000"/>
          </a:xfrm>
        </p:grpSpPr>
        <p:sp>
          <p:nvSpPr>
            <p:cNvPr id="23" name="Freihandform 22"/>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Freihandform 24"/>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Freihandform 25"/>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Freihandform 26"/>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28" name="Freihandform 27"/>
          <p:cNvSpPr>
            <a:spLocks noChangeAspect="1"/>
          </p:cNvSpPr>
          <p:nvPr userDrawn="1"/>
        </p:nvSpPr>
        <p:spPr bwMode="gray">
          <a:xfrm>
            <a:off x="0" y="3746837"/>
            <a:ext cx="1784351" cy="486000"/>
          </a:xfrm>
          <a:custGeom>
            <a:avLst/>
            <a:gdLst/>
            <a:ahLst/>
            <a:cxnLst/>
            <a:rect l="l" t="t" r="r" b="b"/>
            <a:pathLst>
              <a:path w="1784351" h="486000">
                <a:moveTo>
                  <a:pt x="0" y="0"/>
                </a:moveTo>
                <a:lnTo>
                  <a:pt x="80844" y="0"/>
                </a:lnTo>
                <a:lnTo>
                  <a:pt x="1004494" y="0"/>
                </a:lnTo>
                <a:lnTo>
                  <a:pt x="1060429" y="0"/>
                </a:lnTo>
                <a:lnTo>
                  <a:pt x="1152128" y="0"/>
                </a:lnTo>
                <a:lnTo>
                  <a:pt x="1784351" y="0"/>
                </a:lnTo>
                <a:lnTo>
                  <a:pt x="1503348" y="412825"/>
                </a:lnTo>
                <a:cubicBezTo>
                  <a:pt x="1472029" y="455546"/>
                  <a:pt x="1434432" y="484128"/>
                  <a:pt x="1374857" y="486000"/>
                </a:cubicBezTo>
                <a:lnTo>
                  <a:pt x="1152128" y="486000"/>
                </a:lnTo>
                <a:lnTo>
                  <a:pt x="1060429" y="486000"/>
                </a:lnTo>
                <a:lnTo>
                  <a:pt x="1004494" y="486000"/>
                </a:lnTo>
                <a:lnTo>
                  <a:pt x="80844" y="486000"/>
                </a:lnTo>
                <a:lnTo>
                  <a:pt x="0" y="486000"/>
                </a:lnTo>
                <a:close/>
              </a:path>
            </a:pathLst>
          </a:custGeom>
          <a:solidFill>
            <a:srgbClr val="E10019"/>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a:endParaRPr lang="de-DE" noProof="0">
              <a:solidFill>
                <a:srgbClr val="00306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0913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links / Bild 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p>
        </p:txBody>
      </p:sp>
      <p:sp>
        <p:nvSpPr>
          <p:cNvPr id="5" name="Fußzeilenplatzhalter 4"/>
          <p:cNvSpPr>
            <a:spLocks noGrp="1"/>
          </p:cNvSpPr>
          <p:nvPr>
            <p:ph type="ftr" sz="quarter" idx="11"/>
          </p:nvPr>
        </p:nvSpPr>
        <p:spPr/>
        <p:txBody>
          <a:bodyPr/>
          <a:lstStyle>
            <a:lvl1pPr>
              <a:defRPr/>
            </a:lvl1pPr>
          </a:lstStyle>
          <a:p>
            <a:r>
              <a:rPr lang="de-DE"/>
              <a:t>Startchancen-Programm</a:t>
            </a:r>
            <a:endParaRPr lang="de-DE" dirty="0"/>
          </a:p>
        </p:txBody>
      </p:sp>
      <p:sp>
        <p:nvSpPr>
          <p:cNvPr id="8" name="Textplatzhalter 7"/>
          <p:cNvSpPr>
            <a:spLocks noGrp="1"/>
          </p:cNvSpPr>
          <p:nvPr>
            <p:ph type="body" sz="quarter" idx="13"/>
          </p:nvPr>
        </p:nvSpPr>
        <p:spPr>
          <a:xfrm>
            <a:off x="358775" y="1110450"/>
            <a:ext cx="4176713" cy="1374735"/>
          </a:xfrm>
        </p:spPr>
        <p:txBody>
          <a:bodyPr/>
          <a:lstStyle>
            <a:lvl3pPr marL="269875" indent="-269875">
              <a:buSzPct val="100000"/>
              <a:buFont typeface="Wingdings" panose="05000000000000000000" pitchFamily="2" charset="2"/>
              <a:buChar char="§"/>
              <a:defRPr/>
            </a:lvl3pPr>
            <a:lvl4pPr marL="538163" indent="-268288">
              <a:buSzPct val="100000"/>
              <a:buFont typeface="Wingdings" panose="05000000000000000000" pitchFamily="2" charset="2"/>
              <a:buChar char="ð"/>
              <a:defRPr/>
            </a:lvl4pPr>
            <a:lvl5pPr marL="808038" indent="-269875">
              <a:buSzPct val="100000"/>
              <a:buFont typeface="Symbol" panose="05050102010706020507" pitchFamily="18" charset="2"/>
              <a:buChar char="-"/>
              <a:defRPr/>
            </a:lvl5p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4" name="Bildplatzhalter 3"/>
          <p:cNvSpPr>
            <a:spLocks noGrp="1"/>
          </p:cNvSpPr>
          <p:nvPr>
            <p:ph type="pic" sz="quarter" idx="14" hasCustomPrompt="1"/>
          </p:nvPr>
        </p:nvSpPr>
        <p:spPr>
          <a:xfrm>
            <a:off x="4716463" y="1166812"/>
            <a:ext cx="4176712" cy="3349625"/>
          </a:xfrm>
        </p:spPr>
        <p:txBody>
          <a:bodyPr tIns="36000">
            <a:noAutofit/>
          </a:bodyPr>
          <a:lstStyle>
            <a:lvl1pPr algn="ctr">
              <a:spcBef>
                <a:spcPts val="0"/>
              </a:spcBef>
              <a:defRPr sz="1050" b="0">
                <a:solidFill>
                  <a:schemeClr val="accent1"/>
                </a:solidFill>
              </a:defRPr>
            </a:lvl1pPr>
          </a:lstStyle>
          <a:p>
            <a:r>
              <a:rPr lang="de-DE" noProof="0" dirty="0"/>
              <a:t>Durch klicken auf das Symbol </a:t>
            </a:r>
            <a:br>
              <a:rPr lang="de-DE" noProof="0" dirty="0"/>
            </a:br>
            <a:r>
              <a:rPr lang="de-DE" noProof="0" dirty="0"/>
              <a:t>das gewünschte Bild einfügen</a:t>
            </a:r>
          </a:p>
          <a:p>
            <a:endParaRPr lang="de-DE" noProof="0" dirty="0"/>
          </a:p>
        </p:txBody>
      </p:sp>
      <p:sp>
        <p:nvSpPr>
          <p:cNvPr id="7" name="Foliennummernplatzhalter 5"/>
          <p:cNvSpPr>
            <a:spLocks noGrp="1"/>
          </p:cNvSpPr>
          <p:nvPr>
            <p:ph type="sldNum" sz="quarter" idx="4"/>
          </p:nvPr>
        </p:nvSpPr>
        <p:spPr bwMode="gray">
          <a:xfrm>
            <a:off x="1103141" y="4933989"/>
            <a:ext cx="720000" cy="123111"/>
          </a:xfrm>
          <a:prstGeom prst="rect">
            <a:avLst/>
          </a:prstGeom>
        </p:spPr>
        <p:txBody>
          <a:bodyPr vert="horz" lIns="0" tIns="0" rIns="0" bIns="0" rtlCol="0" anchor="ctr">
            <a:spAutoFit/>
          </a:bodyPr>
          <a:lstStyle>
            <a:lvl1pPr algn="l">
              <a:defRPr sz="800">
                <a:solidFill>
                  <a:schemeClr val="bg1"/>
                </a:solidFill>
              </a:defRPr>
            </a:lvl1pPr>
          </a:lstStyle>
          <a:p>
            <a:r>
              <a:rPr lang="de-DE" dirty="0"/>
              <a:t>Seite </a:t>
            </a:r>
            <a:fld id="{7035D381-67B0-48C1-98E1-720E08ACEF49}" type="slidenum">
              <a:rPr lang="de-DE" smtClean="0"/>
              <a:pPr/>
              <a:t>‹Nr.›</a:t>
            </a:fld>
            <a:endParaRPr lang="de-DE" dirty="0"/>
          </a:p>
        </p:txBody>
      </p:sp>
      <p:sp>
        <p:nvSpPr>
          <p:cNvPr id="9" name="Textplatzhalter 3"/>
          <p:cNvSpPr>
            <a:spLocks noGrp="1"/>
          </p:cNvSpPr>
          <p:nvPr>
            <p:ph type="body" sz="quarter" idx="16" hasCustomPrompt="1"/>
          </p:nvPr>
        </p:nvSpPr>
        <p:spPr>
          <a:xfrm>
            <a:off x="358774" y="4393327"/>
            <a:ext cx="4176000" cy="123111"/>
          </a:xfrm>
        </p:spPr>
        <p:txBody>
          <a:bodyPr anchor="b"/>
          <a:lstStyle>
            <a:lvl1pPr>
              <a:defRPr sz="800" b="0"/>
            </a:lvl1pPr>
          </a:lstStyle>
          <a:p>
            <a:pPr lvl="0"/>
            <a:r>
              <a:rPr lang="de-DE" dirty="0"/>
              <a:t>Hier kann bei Bedarf eine Quelle eingefügt werden</a:t>
            </a:r>
            <a:endParaRPr lang="en-GB" dirty="0"/>
          </a:p>
        </p:txBody>
      </p:sp>
    </p:spTree>
    <p:extLst>
      <p:ext uri="{BB962C8B-B14F-4D97-AF65-F5344CB8AC3E}">
        <p14:creationId xmlns:p14="http://schemas.microsoft.com/office/powerpoint/2010/main" val="3415287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links / Text rechts">
    <p:spTree>
      <p:nvGrpSpPr>
        <p:cNvPr id="1" name=""/>
        <p:cNvGrpSpPr/>
        <p:nvPr/>
      </p:nvGrpSpPr>
      <p:grpSpPr>
        <a:xfrm>
          <a:off x="0" y="0"/>
          <a:ext cx="0" cy="0"/>
          <a:chOff x="0" y="0"/>
          <a:chExt cx="0" cy="0"/>
        </a:xfrm>
      </p:grpSpPr>
      <p:sp>
        <p:nvSpPr>
          <p:cNvPr id="2" name="Titel 1"/>
          <p:cNvSpPr>
            <a:spLocks noGrp="1"/>
          </p:cNvSpPr>
          <p:nvPr>
            <p:ph type="title"/>
          </p:nvPr>
        </p:nvSpPr>
        <p:spPr>
          <a:xfrm>
            <a:off x="358775" y="279134"/>
            <a:ext cx="8529485" cy="720197"/>
          </a:xfrm>
        </p:spPr>
        <p:txBody>
          <a:bodyPr/>
          <a:lstStyle/>
          <a:p>
            <a:r>
              <a:rPr lang="de-DE" noProof="0"/>
              <a:t>Mastertitelformat bearbeiten</a:t>
            </a:r>
            <a:endParaRPr lang="de-DE" noProof="0" dirty="0"/>
          </a:p>
        </p:txBody>
      </p:sp>
      <p:sp>
        <p:nvSpPr>
          <p:cNvPr id="5" name="Fußzeilenplatzhalter 4"/>
          <p:cNvSpPr>
            <a:spLocks noGrp="1"/>
          </p:cNvSpPr>
          <p:nvPr>
            <p:ph type="ftr" sz="quarter" idx="11"/>
          </p:nvPr>
        </p:nvSpPr>
        <p:spPr/>
        <p:txBody>
          <a:bodyPr/>
          <a:lstStyle/>
          <a:p>
            <a:r>
              <a:rPr lang="de-DE"/>
              <a:t>Startchancen-Programm</a:t>
            </a:r>
            <a:endParaRPr lang="de-DE" dirty="0"/>
          </a:p>
        </p:txBody>
      </p:sp>
      <p:sp>
        <p:nvSpPr>
          <p:cNvPr id="8" name="Textplatzhalter 7"/>
          <p:cNvSpPr>
            <a:spLocks noGrp="1"/>
          </p:cNvSpPr>
          <p:nvPr>
            <p:ph type="body" sz="quarter" idx="13"/>
          </p:nvPr>
        </p:nvSpPr>
        <p:spPr>
          <a:xfrm>
            <a:off x="4711547" y="1110450"/>
            <a:ext cx="4176713" cy="1374735"/>
          </a:xfrm>
        </p:spPr>
        <p:txBody>
          <a:bodyPr/>
          <a:lstStyle>
            <a:lvl3pPr marL="269875" indent="-269875">
              <a:buSzPct val="100000"/>
              <a:buFont typeface="Wingdings" panose="05000000000000000000" pitchFamily="2" charset="2"/>
              <a:buChar char="§"/>
              <a:defRPr/>
            </a:lvl3pPr>
            <a:lvl4pPr marL="538163" indent="-268288">
              <a:buSzPct val="100000"/>
              <a:buFont typeface="Wingdings" panose="05000000000000000000" pitchFamily="2" charset="2"/>
              <a:buChar char="ð"/>
              <a:defRPr/>
            </a:lvl4pPr>
            <a:lvl5pPr>
              <a:buSzPct val="100000"/>
              <a:defRPr/>
            </a:lvl5p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4" name="Bildplatzhalter 3"/>
          <p:cNvSpPr>
            <a:spLocks noGrp="1"/>
          </p:cNvSpPr>
          <p:nvPr>
            <p:ph type="pic" sz="quarter" idx="14" hasCustomPrompt="1"/>
          </p:nvPr>
        </p:nvSpPr>
        <p:spPr>
          <a:xfrm>
            <a:off x="358775" y="1166812"/>
            <a:ext cx="4176712" cy="3349625"/>
          </a:xfrm>
        </p:spPr>
        <p:txBody>
          <a:bodyPr tIns="36000">
            <a:noAutofit/>
          </a:bodyPr>
          <a:lstStyle>
            <a:lvl1pPr algn="ctr">
              <a:spcBef>
                <a:spcPts val="0"/>
              </a:spcBef>
              <a:defRPr sz="1050" b="0">
                <a:solidFill>
                  <a:schemeClr val="accent1"/>
                </a:solidFill>
              </a:defRPr>
            </a:lvl1pPr>
          </a:lstStyle>
          <a:p>
            <a:r>
              <a:rPr lang="de-DE" noProof="0"/>
              <a:t>Durch klicken auf das Symbol </a:t>
            </a:r>
            <a:br>
              <a:rPr lang="de-DE" noProof="0"/>
            </a:br>
            <a:r>
              <a:rPr lang="de-DE" noProof="0"/>
              <a:t>das gewünschte Bild einfügen</a:t>
            </a:r>
          </a:p>
          <a:p>
            <a:endParaRPr lang="de-DE" noProof="0"/>
          </a:p>
        </p:txBody>
      </p:sp>
      <p:sp>
        <p:nvSpPr>
          <p:cNvPr id="7" name="Foliennummernplatzhalter 5"/>
          <p:cNvSpPr>
            <a:spLocks noGrp="1"/>
          </p:cNvSpPr>
          <p:nvPr>
            <p:ph type="sldNum" sz="quarter" idx="4"/>
          </p:nvPr>
        </p:nvSpPr>
        <p:spPr bwMode="gray">
          <a:xfrm>
            <a:off x="1103141" y="4933989"/>
            <a:ext cx="720000" cy="123111"/>
          </a:xfrm>
          <a:prstGeom prst="rect">
            <a:avLst/>
          </a:prstGeom>
        </p:spPr>
        <p:txBody>
          <a:bodyPr vert="horz" lIns="0" tIns="0" rIns="0" bIns="0" rtlCol="0" anchor="ctr">
            <a:spAutoFit/>
          </a:bodyPr>
          <a:lstStyle>
            <a:lvl1pPr algn="l">
              <a:defRPr sz="800">
                <a:solidFill>
                  <a:schemeClr val="bg1"/>
                </a:solidFill>
              </a:defRPr>
            </a:lvl1pPr>
          </a:lstStyle>
          <a:p>
            <a:r>
              <a:rPr lang="de-DE" dirty="0"/>
              <a:t>Seite </a:t>
            </a:r>
            <a:fld id="{7035D381-67B0-48C1-98E1-720E08ACEF49}" type="slidenum">
              <a:rPr lang="de-DE" smtClean="0"/>
              <a:pPr/>
              <a:t>‹Nr.›</a:t>
            </a:fld>
            <a:endParaRPr lang="de-DE" dirty="0"/>
          </a:p>
        </p:txBody>
      </p:sp>
      <p:sp>
        <p:nvSpPr>
          <p:cNvPr id="9" name="Textplatzhalter 3"/>
          <p:cNvSpPr>
            <a:spLocks noGrp="1"/>
          </p:cNvSpPr>
          <p:nvPr>
            <p:ph type="body" sz="quarter" idx="16" hasCustomPrompt="1"/>
          </p:nvPr>
        </p:nvSpPr>
        <p:spPr>
          <a:xfrm>
            <a:off x="4712260" y="4393327"/>
            <a:ext cx="4176000" cy="123111"/>
          </a:xfrm>
        </p:spPr>
        <p:txBody>
          <a:bodyPr anchor="b"/>
          <a:lstStyle>
            <a:lvl1pPr>
              <a:defRPr sz="800" b="0"/>
            </a:lvl1pPr>
          </a:lstStyle>
          <a:p>
            <a:pPr lvl="0"/>
            <a:r>
              <a:rPr lang="de-DE" dirty="0"/>
              <a:t>Hier kann bei Bedarf eine Quelle eingefügt werden</a:t>
            </a:r>
            <a:endParaRPr lang="en-GB" dirty="0"/>
          </a:p>
        </p:txBody>
      </p:sp>
    </p:spTree>
    <p:extLst>
      <p:ext uri="{BB962C8B-B14F-4D97-AF65-F5344CB8AC3E}">
        <p14:creationId xmlns:p14="http://schemas.microsoft.com/office/powerpoint/2010/main" val="1163563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ild oben / Text unten">
    <p:spTree>
      <p:nvGrpSpPr>
        <p:cNvPr id="1" name=""/>
        <p:cNvGrpSpPr/>
        <p:nvPr/>
      </p:nvGrpSpPr>
      <p:grpSpPr>
        <a:xfrm>
          <a:off x="0" y="0"/>
          <a:ext cx="0" cy="0"/>
          <a:chOff x="0" y="0"/>
          <a:chExt cx="0" cy="0"/>
        </a:xfrm>
      </p:grpSpPr>
      <p:sp>
        <p:nvSpPr>
          <p:cNvPr id="2" name="Titel 1"/>
          <p:cNvSpPr>
            <a:spLocks noGrp="1"/>
          </p:cNvSpPr>
          <p:nvPr>
            <p:ph type="title"/>
          </p:nvPr>
        </p:nvSpPr>
        <p:spPr>
          <a:xfrm>
            <a:off x="358775" y="279134"/>
            <a:ext cx="8529485" cy="720197"/>
          </a:xfrm>
        </p:spPr>
        <p:txBody>
          <a:bodyPr/>
          <a:lstStyle/>
          <a:p>
            <a:r>
              <a:rPr lang="de-DE" noProof="0"/>
              <a:t>Mastertitelformat bearbeiten</a:t>
            </a:r>
          </a:p>
        </p:txBody>
      </p:sp>
      <p:sp>
        <p:nvSpPr>
          <p:cNvPr id="5" name="Fußzeilenplatzhalter 4"/>
          <p:cNvSpPr>
            <a:spLocks noGrp="1"/>
          </p:cNvSpPr>
          <p:nvPr>
            <p:ph type="ftr" sz="quarter" idx="11"/>
          </p:nvPr>
        </p:nvSpPr>
        <p:spPr/>
        <p:txBody>
          <a:bodyPr/>
          <a:lstStyle/>
          <a:p>
            <a:r>
              <a:rPr lang="de-DE"/>
              <a:t>Startchancen-Programm</a:t>
            </a:r>
            <a:endParaRPr lang="de-DE" dirty="0"/>
          </a:p>
        </p:txBody>
      </p:sp>
      <p:sp>
        <p:nvSpPr>
          <p:cNvPr id="8" name="Textplatzhalter 7"/>
          <p:cNvSpPr>
            <a:spLocks noGrp="1"/>
          </p:cNvSpPr>
          <p:nvPr>
            <p:ph type="body" sz="quarter" idx="13"/>
          </p:nvPr>
        </p:nvSpPr>
        <p:spPr>
          <a:xfrm>
            <a:off x="358775" y="2879330"/>
            <a:ext cx="8534400" cy="1374735"/>
          </a:xfrm>
        </p:spPr>
        <p:txBody>
          <a:bodyPr/>
          <a:lstStyle>
            <a:lvl3pPr marL="269875" indent="-269875">
              <a:buSzPct val="100000"/>
              <a:buFont typeface="Wingdings" panose="05000000000000000000" pitchFamily="2" charset="2"/>
              <a:buChar char="§"/>
              <a:defRPr/>
            </a:lvl3pPr>
            <a:lvl4pPr marL="538163" indent="-268288">
              <a:buSzPct val="100000"/>
              <a:buFont typeface="Wingdings" panose="05000000000000000000" pitchFamily="2" charset="2"/>
              <a:buChar char="ð"/>
              <a:defRPr/>
            </a:lvl4pPr>
            <a:lvl5pPr>
              <a:buSzPct val="100000"/>
              <a:defRPr/>
            </a:lvl5p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4" name="Bildplatzhalter 3"/>
          <p:cNvSpPr>
            <a:spLocks noGrp="1"/>
          </p:cNvSpPr>
          <p:nvPr>
            <p:ph type="pic" sz="quarter" idx="14" hasCustomPrompt="1"/>
          </p:nvPr>
        </p:nvSpPr>
        <p:spPr>
          <a:xfrm>
            <a:off x="358775" y="1166812"/>
            <a:ext cx="8534400" cy="1548953"/>
          </a:xfrm>
        </p:spPr>
        <p:txBody>
          <a:bodyPr tIns="36000">
            <a:noAutofit/>
          </a:bodyPr>
          <a:lstStyle>
            <a:lvl1pPr algn="ctr">
              <a:spcBef>
                <a:spcPts val="0"/>
              </a:spcBef>
              <a:defRPr sz="1050" b="0">
                <a:solidFill>
                  <a:schemeClr val="accent1"/>
                </a:solidFill>
              </a:defRPr>
            </a:lvl1pPr>
          </a:lstStyle>
          <a:p>
            <a:r>
              <a:rPr lang="de-DE" noProof="0"/>
              <a:t>Durch klicken auf das Symbol </a:t>
            </a:r>
            <a:br>
              <a:rPr lang="de-DE" noProof="0"/>
            </a:br>
            <a:r>
              <a:rPr lang="de-DE" noProof="0"/>
              <a:t>das gewünschte Bild einfügen</a:t>
            </a:r>
          </a:p>
          <a:p>
            <a:endParaRPr lang="de-DE" noProof="0"/>
          </a:p>
        </p:txBody>
      </p:sp>
      <p:sp>
        <p:nvSpPr>
          <p:cNvPr id="7" name="Foliennummernplatzhalter 5"/>
          <p:cNvSpPr>
            <a:spLocks noGrp="1"/>
          </p:cNvSpPr>
          <p:nvPr>
            <p:ph type="sldNum" sz="quarter" idx="4"/>
          </p:nvPr>
        </p:nvSpPr>
        <p:spPr bwMode="gray">
          <a:xfrm>
            <a:off x="1103141" y="4933989"/>
            <a:ext cx="720000" cy="123111"/>
          </a:xfrm>
          <a:prstGeom prst="rect">
            <a:avLst/>
          </a:prstGeom>
        </p:spPr>
        <p:txBody>
          <a:bodyPr vert="horz" lIns="0" tIns="0" rIns="0" bIns="0" rtlCol="0" anchor="ctr">
            <a:spAutoFit/>
          </a:bodyPr>
          <a:lstStyle>
            <a:lvl1pPr algn="l">
              <a:defRPr sz="800">
                <a:solidFill>
                  <a:schemeClr val="bg1"/>
                </a:solidFill>
              </a:defRPr>
            </a:lvl1pPr>
          </a:lstStyle>
          <a:p>
            <a:r>
              <a:rPr lang="de-DE" dirty="0"/>
              <a:t>Seite </a:t>
            </a:r>
            <a:fld id="{7035D381-67B0-48C1-98E1-720E08ACEF49}" type="slidenum">
              <a:rPr lang="de-DE" smtClean="0"/>
              <a:pPr/>
              <a:t>‹Nr.›</a:t>
            </a:fld>
            <a:endParaRPr lang="de-DE" dirty="0"/>
          </a:p>
        </p:txBody>
      </p:sp>
      <p:sp>
        <p:nvSpPr>
          <p:cNvPr id="9" name="Textplatzhalter 3"/>
          <p:cNvSpPr>
            <a:spLocks noGrp="1"/>
          </p:cNvSpPr>
          <p:nvPr>
            <p:ph type="body" sz="quarter" idx="16" hasCustomPrompt="1"/>
          </p:nvPr>
        </p:nvSpPr>
        <p:spPr>
          <a:xfrm>
            <a:off x="358774" y="4393327"/>
            <a:ext cx="8532000" cy="123111"/>
          </a:xfrm>
        </p:spPr>
        <p:txBody>
          <a:bodyPr anchor="b"/>
          <a:lstStyle>
            <a:lvl1pPr>
              <a:defRPr sz="800" b="0"/>
            </a:lvl1pPr>
          </a:lstStyle>
          <a:p>
            <a:pPr lvl="0"/>
            <a:r>
              <a:rPr lang="de-DE" dirty="0"/>
              <a:t>Hier kann bei Bedarf eine Quelle eingefügt werden</a:t>
            </a:r>
            <a:endParaRPr lang="en-GB" dirty="0"/>
          </a:p>
        </p:txBody>
      </p:sp>
    </p:spTree>
    <p:extLst>
      <p:ext uri="{BB962C8B-B14F-4D97-AF65-F5344CB8AC3E}">
        <p14:creationId xmlns:p14="http://schemas.microsoft.com/office/powerpoint/2010/main" val="2983567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 / Text + Conclusio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Mastertitelformat bearbeiten</a:t>
            </a:r>
          </a:p>
        </p:txBody>
      </p:sp>
      <p:sp>
        <p:nvSpPr>
          <p:cNvPr id="5" name="Fußzeilenplatzhalter 4"/>
          <p:cNvSpPr>
            <a:spLocks noGrp="1"/>
          </p:cNvSpPr>
          <p:nvPr>
            <p:ph type="ftr" sz="quarter" idx="11"/>
          </p:nvPr>
        </p:nvSpPr>
        <p:spPr/>
        <p:txBody>
          <a:bodyPr/>
          <a:lstStyle/>
          <a:p>
            <a:r>
              <a:rPr lang="de-DE"/>
              <a:t>Startchancen-Programm</a:t>
            </a:r>
            <a:endParaRPr lang="de-DE" dirty="0"/>
          </a:p>
        </p:txBody>
      </p:sp>
      <p:sp>
        <p:nvSpPr>
          <p:cNvPr id="8" name="Textplatzhalter 7"/>
          <p:cNvSpPr>
            <a:spLocks noGrp="1"/>
          </p:cNvSpPr>
          <p:nvPr>
            <p:ph type="body" sz="quarter" idx="13"/>
          </p:nvPr>
        </p:nvSpPr>
        <p:spPr>
          <a:xfrm>
            <a:off x="358775" y="1110450"/>
            <a:ext cx="4176713" cy="1374735"/>
          </a:xfrm>
        </p:spPr>
        <p:txBody>
          <a:bodyPr/>
          <a:lstStyle>
            <a:lvl3pPr marL="269875" indent="-269875">
              <a:buSzPct val="100000"/>
              <a:buFont typeface="Wingdings" panose="05000000000000000000" pitchFamily="2" charset="2"/>
              <a:buChar char="§"/>
              <a:defRPr/>
            </a:lvl3pPr>
            <a:lvl4pPr marL="538163" indent="-268288">
              <a:buSzPct val="100000"/>
              <a:buFont typeface="Wingdings" panose="05000000000000000000" pitchFamily="2" charset="2"/>
              <a:buChar char="ð"/>
              <a:defRPr/>
            </a:lvl4pPr>
            <a:lvl5pPr marL="808038" indent="-269875">
              <a:buSzPct val="100000"/>
              <a:buFont typeface="Symbol" panose="05050102010706020507" pitchFamily="18" charset="2"/>
              <a:buChar char="-"/>
              <a:defRPr/>
            </a:lvl5p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DE" noProof="0" dirty="0"/>
          </a:p>
        </p:txBody>
      </p:sp>
      <p:sp>
        <p:nvSpPr>
          <p:cNvPr id="4" name="Bildplatzhalter 3"/>
          <p:cNvSpPr>
            <a:spLocks noGrp="1"/>
          </p:cNvSpPr>
          <p:nvPr>
            <p:ph type="pic" sz="quarter" idx="14" hasCustomPrompt="1"/>
          </p:nvPr>
        </p:nvSpPr>
        <p:spPr>
          <a:xfrm>
            <a:off x="4716463" y="1166812"/>
            <a:ext cx="4176712" cy="2340000"/>
          </a:xfrm>
        </p:spPr>
        <p:txBody>
          <a:bodyPr tIns="36000">
            <a:noAutofit/>
          </a:bodyPr>
          <a:lstStyle>
            <a:lvl1pPr algn="ctr">
              <a:spcBef>
                <a:spcPts val="0"/>
              </a:spcBef>
              <a:defRPr sz="1050" b="0">
                <a:solidFill>
                  <a:schemeClr val="accent1"/>
                </a:solidFill>
              </a:defRPr>
            </a:lvl1pPr>
          </a:lstStyle>
          <a:p>
            <a:r>
              <a:rPr lang="de-DE" noProof="0"/>
              <a:t>Durch klicken auf das Symbol </a:t>
            </a:r>
            <a:br>
              <a:rPr lang="de-DE" noProof="0"/>
            </a:br>
            <a:r>
              <a:rPr lang="de-DE" noProof="0"/>
              <a:t>das gewünschte Bild einfügen</a:t>
            </a:r>
          </a:p>
          <a:p>
            <a:endParaRPr lang="de-DE" noProof="0"/>
          </a:p>
        </p:txBody>
      </p:sp>
      <p:sp>
        <p:nvSpPr>
          <p:cNvPr id="7" name="Foliennummernplatzhalter 5"/>
          <p:cNvSpPr>
            <a:spLocks noGrp="1"/>
          </p:cNvSpPr>
          <p:nvPr>
            <p:ph type="sldNum" sz="quarter" idx="4"/>
          </p:nvPr>
        </p:nvSpPr>
        <p:spPr bwMode="gray">
          <a:xfrm>
            <a:off x="1103141" y="4933989"/>
            <a:ext cx="720000" cy="123111"/>
          </a:xfrm>
          <a:prstGeom prst="rect">
            <a:avLst/>
          </a:prstGeom>
        </p:spPr>
        <p:txBody>
          <a:bodyPr vert="horz" lIns="0" tIns="0" rIns="0" bIns="0" rtlCol="0" anchor="ctr">
            <a:spAutoFit/>
          </a:bodyPr>
          <a:lstStyle>
            <a:lvl1pPr algn="l">
              <a:defRPr sz="800">
                <a:solidFill>
                  <a:schemeClr val="bg1"/>
                </a:solidFill>
              </a:defRPr>
            </a:lvl1pPr>
          </a:lstStyle>
          <a:p>
            <a:r>
              <a:rPr lang="de-DE" dirty="0"/>
              <a:t>Seite </a:t>
            </a:r>
            <a:fld id="{7035D381-67B0-48C1-98E1-720E08ACEF49}" type="slidenum">
              <a:rPr lang="de-DE" smtClean="0"/>
              <a:pPr/>
              <a:t>‹Nr.›</a:t>
            </a:fld>
            <a:endParaRPr lang="de-DE" dirty="0"/>
          </a:p>
        </p:txBody>
      </p:sp>
      <p:sp>
        <p:nvSpPr>
          <p:cNvPr id="9" name="Textplatzhalter 3"/>
          <p:cNvSpPr>
            <a:spLocks noGrp="1"/>
          </p:cNvSpPr>
          <p:nvPr>
            <p:ph type="body" sz="quarter" idx="16" hasCustomPrompt="1"/>
          </p:nvPr>
        </p:nvSpPr>
        <p:spPr>
          <a:xfrm>
            <a:off x="358774" y="4393327"/>
            <a:ext cx="8532000" cy="123111"/>
          </a:xfrm>
        </p:spPr>
        <p:txBody>
          <a:bodyPr anchor="b"/>
          <a:lstStyle>
            <a:lvl1pPr>
              <a:defRPr sz="800" b="0"/>
            </a:lvl1pPr>
          </a:lstStyle>
          <a:p>
            <a:pPr lvl="0"/>
            <a:r>
              <a:rPr lang="de-DE" dirty="0"/>
              <a:t>Hier kann bei Bedarf eine Quelle eingefügt werden</a:t>
            </a:r>
            <a:endParaRPr lang="en-GB" dirty="0"/>
          </a:p>
        </p:txBody>
      </p:sp>
    </p:spTree>
    <p:extLst>
      <p:ext uri="{BB962C8B-B14F-4D97-AF65-F5344CB8AC3E}">
        <p14:creationId xmlns:p14="http://schemas.microsoft.com/office/powerpoint/2010/main" val="21885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2.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p:custDataLst>
              <p:tags r:id="rId17"/>
            </p:custDataLst>
            <p:extLst>
              <p:ext uri="{D42A27DB-BD31-4B8C-83A1-F6EECF244321}">
                <p14:modId xmlns:p14="http://schemas.microsoft.com/office/powerpoint/2010/main" val="219896576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Folie" r:id="rId18" imgW="344" imgH="344" progId="TCLayout.ActiveDocument.1">
                  <p:embed/>
                </p:oleObj>
              </mc:Choice>
              <mc:Fallback>
                <p:oleObj name="think-cell Folie" r:id="rId18" imgW="344" imgH="344" progId="TCLayout.ActiveDocument.1">
                  <p:embed/>
                  <p:pic>
                    <p:nvPicPr>
                      <p:cNvPr id="0" name=""/>
                      <p:cNvPicPr/>
                      <p:nvPr/>
                    </p:nvPicPr>
                    <p:blipFill>
                      <a:blip r:embed="rId19"/>
                      <a:stretch>
                        <a:fillRect/>
                      </a:stretch>
                    </p:blipFill>
                    <p:spPr>
                      <a:xfrm>
                        <a:off x="1588" y="1588"/>
                        <a:ext cx="1587" cy="1587"/>
                      </a:xfrm>
                      <a:prstGeom prst="rect">
                        <a:avLst/>
                      </a:prstGeom>
                    </p:spPr>
                  </p:pic>
                </p:oleObj>
              </mc:Fallback>
            </mc:AlternateContent>
          </a:graphicData>
        </a:graphic>
      </p:graphicFrame>
      <p:sp>
        <p:nvSpPr>
          <p:cNvPr id="25" name="Rechteck 24"/>
          <p:cNvSpPr/>
          <p:nvPr/>
        </p:nvSpPr>
        <p:spPr>
          <a:xfrm>
            <a:off x="0" y="4778322"/>
            <a:ext cx="9144000" cy="36517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17" name="Picture 4" descr="Z:\Kunden\Hamburg_Marketing\Bildmaterial\Logos_Gesellschaften\HamburgLogo_Weiße_Typo.wmf"/>
          <p:cNvPicPr>
            <a:picLocks noChangeAspect="1" noChangeArrowheads="1"/>
          </p:cNvPicPr>
          <p:nvPr/>
        </p:nvPicPr>
        <p:blipFill>
          <a:blip r:embed="rId20" cstate="screen">
            <a:extLst>
              <a:ext uri="{28A0092B-C50C-407E-A947-70E740481C1C}">
                <a14:useLocalDpi xmlns:a14="http://schemas.microsoft.com/office/drawing/2010/main"/>
              </a:ext>
            </a:extLst>
          </a:blip>
          <a:srcRect/>
          <a:stretch>
            <a:fillRect/>
          </a:stretch>
        </p:blipFill>
        <p:spPr bwMode="gray">
          <a:xfrm>
            <a:off x="7804739" y="4856832"/>
            <a:ext cx="1090121" cy="203202"/>
          </a:xfrm>
          <a:prstGeom prst="rect">
            <a:avLst/>
          </a:prstGeom>
          <a:noFill/>
          <a:extLst>
            <a:ext uri="{909E8E84-426E-40DD-AFC4-6F175D3DCCD1}">
              <a14:hiddenFill xmlns:a14="http://schemas.microsoft.com/office/drawing/2010/main">
                <a:solidFill>
                  <a:srgbClr val="FFFFFF"/>
                </a:solidFill>
              </a14:hiddenFill>
            </a:ext>
          </a:extLst>
        </p:spPr>
      </p:pic>
      <p:sp>
        <p:nvSpPr>
          <p:cNvPr id="2" name="Titelplatzhalter 1"/>
          <p:cNvSpPr>
            <a:spLocks noGrp="1"/>
          </p:cNvSpPr>
          <p:nvPr>
            <p:ph type="title"/>
          </p:nvPr>
        </p:nvSpPr>
        <p:spPr bwMode="gray">
          <a:xfrm>
            <a:off x="358775" y="279134"/>
            <a:ext cx="8529485" cy="720197"/>
          </a:xfrm>
          <a:prstGeom prst="rect">
            <a:avLst/>
          </a:prstGeom>
        </p:spPr>
        <p:txBody>
          <a:bodyPr vert="horz" lIns="0" tIns="0" rIns="0" bIns="0" rtlCol="0" anchor="t" anchorCtr="0">
            <a:spAutoFit/>
          </a:bodyPr>
          <a:lstStyle/>
          <a:p>
            <a:r>
              <a:rPr lang="de-DE" noProof="0" dirty="0"/>
              <a:t>Titelmasterformat durch Klicken bearbeiten</a:t>
            </a:r>
          </a:p>
        </p:txBody>
      </p:sp>
      <p:sp>
        <p:nvSpPr>
          <p:cNvPr id="3" name="Textplatzhalter 2"/>
          <p:cNvSpPr>
            <a:spLocks noGrp="1"/>
          </p:cNvSpPr>
          <p:nvPr>
            <p:ph type="body" idx="1"/>
          </p:nvPr>
        </p:nvSpPr>
        <p:spPr bwMode="gray">
          <a:xfrm>
            <a:off x="358775" y="1110450"/>
            <a:ext cx="8529485" cy="1374735"/>
          </a:xfrm>
          <a:prstGeom prst="rect">
            <a:avLst/>
          </a:prstGeom>
        </p:spPr>
        <p:txBody>
          <a:bodyPr vert="horz" lIns="0" tIns="0" rIns="0" bIns="0" rtlCol="0">
            <a:spAutoFit/>
          </a:bodyPr>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5" name="Fußzeilenplatzhalter 4"/>
          <p:cNvSpPr>
            <a:spLocks noGrp="1"/>
          </p:cNvSpPr>
          <p:nvPr>
            <p:ph type="ftr" sz="quarter" idx="3"/>
          </p:nvPr>
        </p:nvSpPr>
        <p:spPr bwMode="gray">
          <a:xfrm>
            <a:off x="1103140" y="4667572"/>
            <a:ext cx="1926000" cy="218473"/>
          </a:xfrm>
          <a:prstGeom prst="rect">
            <a:avLst/>
          </a:prstGeom>
          <a:solidFill>
            <a:schemeClr val="bg2"/>
          </a:solidFill>
        </p:spPr>
        <p:txBody>
          <a:bodyPr vert="horz" wrap="none" lIns="36000" tIns="39600" rIns="36000" bIns="39600" rtlCol="0" anchor="ctr">
            <a:noAutofit/>
          </a:bodyPr>
          <a:lstStyle>
            <a:lvl1pPr algn="l">
              <a:defRPr sz="900" cap="none" baseline="0">
                <a:solidFill>
                  <a:schemeClr val="accent1"/>
                </a:solidFill>
              </a:defRPr>
            </a:lvl1pPr>
          </a:lstStyle>
          <a:p>
            <a:r>
              <a:rPr lang="de-DE"/>
              <a:t>Startchancen-Programm</a:t>
            </a:r>
            <a:endParaRPr lang="de-DE" dirty="0"/>
          </a:p>
        </p:txBody>
      </p:sp>
      <p:sp>
        <p:nvSpPr>
          <p:cNvPr id="6" name="Foliennummernplatzhalter 5"/>
          <p:cNvSpPr>
            <a:spLocks noGrp="1"/>
          </p:cNvSpPr>
          <p:nvPr>
            <p:ph type="sldNum" sz="quarter" idx="4"/>
          </p:nvPr>
        </p:nvSpPr>
        <p:spPr bwMode="gray">
          <a:xfrm>
            <a:off x="1103141" y="4933989"/>
            <a:ext cx="720000" cy="123111"/>
          </a:xfrm>
          <a:prstGeom prst="rect">
            <a:avLst/>
          </a:prstGeom>
        </p:spPr>
        <p:txBody>
          <a:bodyPr vert="horz" lIns="0" tIns="0" rIns="0" bIns="0" rtlCol="0" anchor="ctr">
            <a:spAutoFit/>
          </a:bodyPr>
          <a:lstStyle>
            <a:lvl1pPr algn="l">
              <a:defRPr sz="800">
                <a:solidFill>
                  <a:schemeClr val="bg1"/>
                </a:solidFill>
              </a:defRPr>
            </a:lvl1pPr>
          </a:lstStyle>
          <a:p>
            <a:r>
              <a:rPr lang="de-DE" dirty="0"/>
              <a:t>Seite </a:t>
            </a:r>
            <a:fld id="{7035D381-67B0-48C1-98E1-720E08ACEF49}" type="slidenum">
              <a:rPr lang="de-DE" smtClean="0"/>
              <a:pPr/>
              <a:t>‹Nr.›</a:t>
            </a:fld>
            <a:endParaRPr lang="de-DE" dirty="0"/>
          </a:p>
        </p:txBody>
      </p:sp>
      <p:grpSp>
        <p:nvGrpSpPr>
          <p:cNvPr id="12" name="Gruppieren 11"/>
          <p:cNvGrpSpPr/>
          <p:nvPr/>
        </p:nvGrpSpPr>
        <p:grpSpPr>
          <a:xfrm>
            <a:off x="-95994" y="1163712"/>
            <a:ext cx="72000" cy="3352254"/>
            <a:chOff x="-108520" y="1448780"/>
            <a:chExt cx="72000" cy="3352254"/>
          </a:xfrm>
        </p:grpSpPr>
        <p:sp>
          <p:nvSpPr>
            <p:cNvPr id="13" name="Freihandform 12"/>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Freihandform 14"/>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0" name="Gruppieren 19"/>
          <p:cNvGrpSpPr/>
          <p:nvPr/>
        </p:nvGrpSpPr>
        <p:grpSpPr>
          <a:xfrm>
            <a:off x="357710" y="-92546"/>
            <a:ext cx="8533602" cy="72000"/>
            <a:chOff x="395288" y="-92249"/>
            <a:chExt cx="8533602" cy="72000"/>
          </a:xfrm>
        </p:grpSpPr>
        <p:sp>
          <p:nvSpPr>
            <p:cNvPr id="21" name="Freihandform 20"/>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Freihandform 21"/>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Freihandform 22"/>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Freihandform 23"/>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33" name="Gruppieren 32"/>
          <p:cNvGrpSpPr/>
          <p:nvPr/>
        </p:nvGrpSpPr>
        <p:grpSpPr>
          <a:xfrm>
            <a:off x="9167994" y="1163712"/>
            <a:ext cx="72000" cy="3352254"/>
            <a:chOff x="-108520" y="1448780"/>
            <a:chExt cx="72000" cy="3352254"/>
          </a:xfrm>
        </p:grpSpPr>
        <p:sp>
          <p:nvSpPr>
            <p:cNvPr id="34" name="Freihandform 33"/>
            <p:cNvSpPr/>
            <p:nvPr userDrawn="1"/>
          </p:nvSpPr>
          <p:spPr>
            <a:xfrm>
              <a:off x="-108520" y="1448780"/>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5" name="Freihandform 34"/>
            <p:cNvSpPr/>
            <p:nvPr userDrawn="1"/>
          </p:nvSpPr>
          <p:spPr>
            <a:xfrm>
              <a:off x="-108520" y="4801034"/>
              <a:ext cx="72000" cy="0"/>
            </a:xfrm>
            <a:custGeom>
              <a:avLst/>
              <a:gdLst>
                <a:gd name="connsiteX0" fmla="*/ 0 w 151001"/>
                <a:gd name="connsiteY0" fmla="*/ 0 h 0"/>
                <a:gd name="connsiteX1" fmla="*/ 151001 w 151001"/>
                <a:gd name="connsiteY1" fmla="*/ 0 h 0"/>
              </a:gdLst>
              <a:ahLst/>
              <a:cxnLst>
                <a:cxn ang="0">
                  <a:pos x="connsiteX0" y="connsiteY0"/>
                </a:cxn>
                <a:cxn ang="0">
                  <a:pos x="connsiteX1" y="connsiteY1"/>
                </a:cxn>
              </a:cxnLst>
              <a:rect l="l" t="t" r="r" b="b"/>
              <a:pathLst>
                <a:path w="151001">
                  <a:moveTo>
                    <a:pt x="0" y="0"/>
                  </a:moveTo>
                  <a:lnTo>
                    <a:pt x="151001" y="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36" name="Gruppieren 35"/>
          <p:cNvGrpSpPr/>
          <p:nvPr/>
        </p:nvGrpSpPr>
        <p:grpSpPr>
          <a:xfrm>
            <a:off x="357710" y="5164046"/>
            <a:ext cx="8533602" cy="72000"/>
            <a:chOff x="395288" y="-92249"/>
            <a:chExt cx="8533602" cy="72000"/>
          </a:xfrm>
        </p:grpSpPr>
        <p:sp>
          <p:nvSpPr>
            <p:cNvPr id="37" name="Freihandform 36"/>
            <p:cNvSpPr/>
            <p:nvPr userDrawn="1"/>
          </p:nvSpPr>
          <p:spPr>
            <a:xfrm>
              <a:off x="3952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Freihandform 37"/>
            <p:cNvSpPr/>
            <p:nvPr userDrawn="1"/>
          </p:nvSpPr>
          <p:spPr>
            <a:xfrm>
              <a:off x="4573406"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Freihandform 38"/>
            <p:cNvSpPr/>
            <p:nvPr userDrawn="1"/>
          </p:nvSpPr>
          <p:spPr>
            <a:xfrm>
              <a:off x="4751388"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0" name="Freihandform 39"/>
            <p:cNvSpPr/>
            <p:nvPr userDrawn="1"/>
          </p:nvSpPr>
          <p:spPr>
            <a:xfrm>
              <a:off x="8928890" y="-92249"/>
              <a:ext cx="0" cy="72000"/>
            </a:xfrm>
            <a:custGeom>
              <a:avLst/>
              <a:gdLst>
                <a:gd name="connsiteX0" fmla="*/ 0 w 0"/>
                <a:gd name="connsiteY0" fmla="*/ 0 h 276837"/>
                <a:gd name="connsiteX1" fmla="*/ 0 w 0"/>
                <a:gd name="connsiteY1" fmla="*/ 276837 h 276837"/>
              </a:gdLst>
              <a:ahLst/>
              <a:cxnLst>
                <a:cxn ang="0">
                  <a:pos x="connsiteX0" y="connsiteY0"/>
                </a:cxn>
                <a:cxn ang="0">
                  <a:pos x="connsiteX1" y="connsiteY1"/>
                </a:cxn>
              </a:cxnLst>
              <a:rect l="l" t="t" r="r" b="b"/>
              <a:pathLst>
                <a:path h="276837">
                  <a:moveTo>
                    <a:pt x="0" y="0"/>
                  </a:moveTo>
                  <a:lnTo>
                    <a:pt x="0" y="276837"/>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28" name="Freihandform 27"/>
          <p:cNvSpPr>
            <a:spLocks noChangeAspect="1"/>
          </p:cNvSpPr>
          <p:nvPr/>
        </p:nvSpPr>
        <p:spPr bwMode="gray">
          <a:xfrm>
            <a:off x="0" y="4643322"/>
            <a:ext cx="946800" cy="270000"/>
          </a:xfrm>
          <a:custGeom>
            <a:avLst/>
            <a:gdLst/>
            <a:ahLst/>
            <a:cxnLst/>
            <a:rect l="l" t="t" r="r" b="b"/>
            <a:pathLst>
              <a:path w="946800" h="270000">
                <a:moveTo>
                  <a:pt x="0" y="0"/>
                </a:moveTo>
                <a:lnTo>
                  <a:pt x="407" y="0"/>
                </a:lnTo>
                <a:lnTo>
                  <a:pt x="513546" y="0"/>
                </a:lnTo>
                <a:lnTo>
                  <a:pt x="544621" y="0"/>
                </a:lnTo>
                <a:lnTo>
                  <a:pt x="595565" y="0"/>
                </a:lnTo>
                <a:lnTo>
                  <a:pt x="946800" y="0"/>
                </a:lnTo>
                <a:lnTo>
                  <a:pt x="790687" y="229347"/>
                </a:lnTo>
                <a:cubicBezTo>
                  <a:pt x="773288" y="253081"/>
                  <a:pt x="752401" y="268960"/>
                  <a:pt x="719303" y="270000"/>
                </a:cubicBezTo>
                <a:lnTo>
                  <a:pt x="595565" y="270000"/>
                </a:lnTo>
                <a:lnTo>
                  <a:pt x="544621" y="270000"/>
                </a:lnTo>
                <a:lnTo>
                  <a:pt x="513546" y="270000"/>
                </a:lnTo>
                <a:lnTo>
                  <a:pt x="407" y="270000"/>
                </a:lnTo>
                <a:lnTo>
                  <a:pt x="0" y="270000"/>
                </a:lnTo>
                <a:close/>
              </a:path>
            </a:pathLst>
          </a:custGeom>
          <a:solidFill>
            <a:srgbClr val="E10019"/>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457200"/>
            <a:endParaRPr lang="de-DE" noProof="0">
              <a:solidFill>
                <a:srgbClr val="00306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1798855"/>
      </p:ext>
    </p:extLst>
  </p:cSld>
  <p:clrMap bg1="lt1" tx1="dk1" bg2="lt2" tx2="dk2" accent1="accent1" accent2="accent2" accent3="accent3" accent4="accent4" accent5="accent5" accent6="accent6" hlink="hlink" folHlink="folHlink"/>
  <p:sldLayoutIdLst>
    <p:sldLayoutId id="2147483709" r:id="rId1"/>
    <p:sldLayoutId id="2147483711" r:id="rId2"/>
    <p:sldLayoutId id="2147483663" r:id="rId3"/>
    <p:sldLayoutId id="2147483677" r:id="rId4"/>
    <p:sldLayoutId id="2147483678" r:id="rId5"/>
    <p:sldLayoutId id="2147483684" r:id="rId6"/>
    <p:sldLayoutId id="2147483689" r:id="rId7"/>
    <p:sldLayoutId id="2147483690" r:id="rId8"/>
    <p:sldLayoutId id="2147483691" r:id="rId9"/>
    <p:sldLayoutId id="2147483692" r:id="rId10"/>
    <p:sldLayoutId id="2147483707" r:id="rId11"/>
    <p:sldLayoutId id="2147483693" r:id="rId12"/>
    <p:sldLayoutId id="2147483667" r:id="rId13"/>
    <p:sldLayoutId id="2147483710" r:id="rId14"/>
    <p:sldLayoutId id="2147483712" r:id="rId15"/>
  </p:sldLayoutIdLst>
  <p:hf hdr="0" dt="0"/>
  <p:txStyles>
    <p:titleStyle>
      <a:lvl1pPr algn="l" defTabSz="914400" rtl="0" eaLnBrk="1" latinLnBrk="0" hangingPunct="1">
        <a:lnSpc>
          <a:spcPct val="90000"/>
        </a:lnSpc>
        <a:spcBef>
          <a:spcPct val="0"/>
        </a:spcBef>
        <a:buNone/>
        <a:defRPr sz="2600" kern="1200" cap="all" baseline="0">
          <a:solidFill>
            <a:schemeClr val="accent1"/>
          </a:solidFill>
          <a:latin typeface="+mj-lt"/>
          <a:ea typeface="+mj-ea"/>
          <a:cs typeface="+mj-cs"/>
        </a:defRPr>
      </a:lvl1pPr>
    </p:titleStyle>
    <p:bodyStyle>
      <a:lvl1pPr marL="0" indent="0" algn="l" defTabSz="914400" rtl="0" eaLnBrk="1" latinLnBrk="0" hangingPunct="1">
        <a:spcBef>
          <a:spcPts val="1200"/>
        </a:spcBef>
        <a:buFont typeface="Arial" pitchFamily="34" charset="0"/>
        <a:buNone/>
        <a:defRPr sz="1600" b="1" kern="1200" cap="none" baseline="0">
          <a:solidFill>
            <a:schemeClr val="accent1"/>
          </a:solidFill>
          <a:latin typeface="+mn-lt"/>
          <a:ea typeface="+mn-ea"/>
          <a:cs typeface="+mn-cs"/>
        </a:defRPr>
      </a:lvl1pPr>
      <a:lvl2pPr marL="0" indent="0" algn="l" defTabSz="914400" rtl="0" eaLnBrk="1" latinLnBrk="0" hangingPunct="1">
        <a:spcBef>
          <a:spcPts val="800"/>
        </a:spcBef>
        <a:buFont typeface="Arial" pitchFamily="34" charset="0"/>
        <a:buNone/>
        <a:defRPr sz="1600" kern="1200">
          <a:solidFill>
            <a:schemeClr val="accent1"/>
          </a:solidFill>
          <a:latin typeface="+mn-lt"/>
          <a:ea typeface="+mn-ea"/>
          <a:cs typeface="+mn-cs"/>
        </a:defRPr>
      </a:lvl2pPr>
      <a:lvl3pPr marL="269875" indent="-269875" algn="l" defTabSz="914400" rtl="0" eaLnBrk="1" latinLnBrk="0" hangingPunct="1">
        <a:spcBef>
          <a:spcPts val="400"/>
        </a:spcBef>
        <a:buClr>
          <a:schemeClr val="accent1"/>
        </a:buClr>
        <a:buSzPct val="150000"/>
        <a:buFont typeface="Arial" pitchFamily="34" charset="0"/>
        <a:buChar char="•"/>
        <a:defRPr sz="1600" kern="1200">
          <a:solidFill>
            <a:schemeClr val="accent1"/>
          </a:solidFill>
          <a:latin typeface="+mn-lt"/>
          <a:ea typeface="+mn-ea"/>
          <a:cs typeface="+mn-cs"/>
        </a:defRPr>
      </a:lvl3pPr>
      <a:lvl4pPr marL="538163" indent="-268288" algn="l" defTabSz="914400" rtl="0" eaLnBrk="1" latinLnBrk="0" hangingPunct="1">
        <a:spcBef>
          <a:spcPts val="200"/>
        </a:spcBef>
        <a:buClr>
          <a:schemeClr val="accent1"/>
        </a:buClr>
        <a:buSzPct val="150000"/>
        <a:buFont typeface="Arial" pitchFamily="34" charset="0"/>
        <a:buChar char="•"/>
        <a:defRPr sz="1400" kern="1200">
          <a:solidFill>
            <a:schemeClr val="accent1"/>
          </a:solidFill>
          <a:latin typeface="+mn-lt"/>
          <a:ea typeface="+mn-ea"/>
          <a:cs typeface="+mn-cs"/>
        </a:defRPr>
      </a:lvl4pPr>
      <a:lvl5pPr marL="808038" indent="-269875" algn="l" defTabSz="914400" rtl="0" eaLnBrk="1" latinLnBrk="0" hangingPunct="1">
        <a:spcBef>
          <a:spcPts val="200"/>
        </a:spcBef>
        <a:buClr>
          <a:schemeClr val="accent1"/>
        </a:buClr>
        <a:buSzPct val="150000"/>
        <a:buFont typeface="Arial" pitchFamily="34" charset="0"/>
        <a:buChar char="•"/>
        <a:defRPr sz="1400" kern="1200">
          <a:solidFill>
            <a:schemeClr val="accen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0"/>
          </p:nvPr>
        </p:nvSpPr>
        <p:spPr>
          <a:xfrm>
            <a:off x="358775" y="4691340"/>
            <a:ext cx="4968298" cy="184666"/>
          </a:xfrm>
        </p:spPr>
        <p:txBody>
          <a:bodyPr/>
          <a:lstStyle/>
          <a:p>
            <a:r>
              <a:rPr lang="de-DE" dirty="0"/>
              <a:t>20.04.2026 Fachtag des Diakonisches Werk Hamburg </a:t>
            </a:r>
          </a:p>
        </p:txBody>
      </p:sp>
      <p:sp>
        <p:nvSpPr>
          <p:cNvPr id="4" name="Textplatzhalter 3"/>
          <p:cNvSpPr>
            <a:spLocks noGrp="1"/>
          </p:cNvSpPr>
          <p:nvPr>
            <p:ph type="body" sz="quarter" idx="12"/>
          </p:nvPr>
        </p:nvSpPr>
        <p:spPr/>
        <p:txBody>
          <a:bodyPr/>
          <a:lstStyle/>
          <a:p>
            <a:r>
              <a:rPr lang="de-DE" sz="1800" dirty="0"/>
              <a:t>Ganztägige Qualität gemeinsam entwickeln und nachhalten!</a:t>
            </a:r>
          </a:p>
        </p:txBody>
      </p:sp>
      <p:sp>
        <p:nvSpPr>
          <p:cNvPr id="5" name="Untertitel 4"/>
          <p:cNvSpPr>
            <a:spLocks noGrp="1"/>
          </p:cNvSpPr>
          <p:nvPr>
            <p:ph type="subTitle" idx="1"/>
          </p:nvPr>
        </p:nvSpPr>
        <p:spPr>
          <a:xfrm>
            <a:off x="359531" y="1330036"/>
            <a:ext cx="3769123" cy="1745673"/>
          </a:xfrm>
        </p:spPr>
        <p:txBody>
          <a:bodyPr/>
          <a:lstStyle/>
          <a:p>
            <a:pPr algn="ctr"/>
            <a:r>
              <a:rPr lang="de-DE" b="1" dirty="0"/>
              <a:t>Aufgaben der Schulaufsicht und ihre Rolle im System der Qualitätssicherung im Ganztag an Hamburger Schulen</a:t>
            </a:r>
          </a:p>
        </p:txBody>
      </p:sp>
      <p:sp>
        <p:nvSpPr>
          <p:cNvPr id="6" name="Textplatzhalter 5"/>
          <p:cNvSpPr>
            <a:spLocks noGrp="1"/>
          </p:cNvSpPr>
          <p:nvPr>
            <p:ph type="body" sz="quarter" idx="13"/>
          </p:nvPr>
        </p:nvSpPr>
        <p:spPr/>
        <p:txBody>
          <a:bodyPr/>
          <a:lstStyle/>
          <a:p>
            <a:endParaRPr lang="de-DE"/>
          </a:p>
        </p:txBody>
      </p:sp>
    </p:spTree>
    <p:extLst>
      <p:ext uri="{BB962C8B-B14F-4D97-AF65-F5344CB8AC3E}">
        <p14:creationId xmlns:p14="http://schemas.microsoft.com/office/powerpoint/2010/main" val="558782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7CC1C7E9-8A0F-4DF2-B12E-DE62B71CF2A9}"/>
              </a:ext>
            </a:extLst>
          </p:cNvPr>
          <p:cNvSpPr>
            <a:spLocks noGrp="1"/>
          </p:cNvSpPr>
          <p:nvPr>
            <p:ph type="body" sz="quarter" idx="17"/>
          </p:nvPr>
        </p:nvSpPr>
        <p:spPr/>
        <p:txBody>
          <a:bodyPr/>
          <a:lstStyle/>
          <a:p>
            <a:r>
              <a:rPr lang="de-DE" dirty="0"/>
              <a:t>04</a:t>
            </a:r>
          </a:p>
        </p:txBody>
      </p:sp>
      <p:sp>
        <p:nvSpPr>
          <p:cNvPr id="3" name="Textplatzhalter 2">
            <a:extLst>
              <a:ext uri="{FF2B5EF4-FFF2-40B4-BE49-F238E27FC236}">
                <a16:creationId xmlns:a16="http://schemas.microsoft.com/office/drawing/2014/main" id="{3E2CD519-A7CF-4D24-829F-C0A67AA7A154}"/>
              </a:ext>
            </a:extLst>
          </p:cNvPr>
          <p:cNvSpPr>
            <a:spLocks noGrp="1"/>
          </p:cNvSpPr>
          <p:nvPr>
            <p:ph type="body" sz="quarter" idx="23"/>
          </p:nvPr>
        </p:nvSpPr>
        <p:spPr>
          <a:xfrm>
            <a:off x="358775" y="1830474"/>
            <a:ext cx="5041317" cy="461665"/>
          </a:xfrm>
        </p:spPr>
        <p:txBody>
          <a:bodyPr/>
          <a:lstStyle/>
          <a:p>
            <a:r>
              <a:rPr lang="de-DE" dirty="0"/>
              <a:t>Ausblick</a:t>
            </a:r>
          </a:p>
        </p:txBody>
      </p:sp>
    </p:spTree>
    <p:extLst>
      <p:ext uri="{BB962C8B-B14F-4D97-AF65-F5344CB8AC3E}">
        <p14:creationId xmlns:p14="http://schemas.microsoft.com/office/powerpoint/2010/main" val="698704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023718-9DA1-43B0-BC92-D888ECA39346}"/>
              </a:ext>
            </a:extLst>
          </p:cNvPr>
          <p:cNvSpPr>
            <a:spLocks noGrp="1"/>
          </p:cNvSpPr>
          <p:nvPr>
            <p:ph type="title"/>
          </p:nvPr>
        </p:nvSpPr>
        <p:spPr>
          <a:xfrm>
            <a:off x="358775" y="279134"/>
            <a:ext cx="8529485" cy="360099"/>
          </a:xfrm>
        </p:spPr>
        <p:txBody>
          <a:bodyPr/>
          <a:lstStyle/>
          <a:p>
            <a:r>
              <a:rPr lang="de-DE" dirty="0"/>
              <a:t>Weiterentwicklung</a:t>
            </a:r>
          </a:p>
        </p:txBody>
      </p:sp>
      <p:sp>
        <p:nvSpPr>
          <p:cNvPr id="4" name="Textplatzhalter 3">
            <a:extLst>
              <a:ext uri="{FF2B5EF4-FFF2-40B4-BE49-F238E27FC236}">
                <a16:creationId xmlns:a16="http://schemas.microsoft.com/office/drawing/2014/main" id="{9493CB8B-E6B0-43DE-AB9A-DA02ABBE0AD5}"/>
              </a:ext>
            </a:extLst>
          </p:cNvPr>
          <p:cNvSpPr>
            <a:spLocks noGrp="1"/>
          </p:cNvSpPr>
          <p:nvPr>
            <p:ph type="body" sz="quarter" idx="13"/>
          </p:nvPr>
        </p:nvSpPr>
        <p:spPr>
          <a:xfrm>
            <a:off x="358775" y="1001204"/>
            <a:ext cx="8534400" cy="3139321"/>
          </a:xfrm>
        </p:spPr>
        <p:txBody>
          <a:bodyPr/>
          <a:lstStyle/>
          <a:p>
            <a:pPr marL="285750" indent="-285750">
              <a:buFont typeface="Arial" panose="020B0604020202020204" pitchFamily="34" charset="0"/>
              <a:buChar char="•"/>
            </a:pPr>
            <a:r>
              <a:rPr lang="de-DE" b="0" dirty="0"/>
              <a:t>Zusammenarbeit mit dem Amt für Familie</a:t>
            </a:r>
          </a:p>
          <a:p>
            <a:pPr marL="285750" indent="-285750">
              <a:buFont typeface="Arial" panose="020B0604020202020204" pitchFamily="34" charset="0"/>
              <a:buChar char="•"/>
            </a:pPr>
            <a:r>
              <a:rPr lang="de-DE" b="0" dirty="0"/>
              <a:t>Netzwerkbildung im Startchancen-Programm</a:t>
            </a:r>
          </a:p>
          <a:p>
            <a:pPr marL="285750" indent="-285750">
              <a:buFont typeface="Arial" panose="020B0604020202020204" pitchFamily="34" charset="0"/>
              <a:buChar char="•"/>
            </a:pPr>
            <a:r>
              <a:rPr lang="de-DE" b="0" dirty="0"/>
              <a:t>Projekt „Neue Wege Kooperation im Sozialraum“</a:t>
            </a:r>
          </a:p>
          <a:p>
            <a:pPr marL="285750" indent="-285750">
              <a:buFont typeface="Arial" panose="020B0604020202020204" pitchFamily="34" charset="0"/>
              <a:buChar char="•"/>
            </a:pPr>
            <a:r>
              <a:rPr lang="de-DE" b="0" dirty="0"/>
              <a:t>Gründung von Schulfamilien am Beispiel der Region Bergedorf</a:t>
            </a:r>
          </a:p>
          <a:p>
            <a:pPr marL="285750" indent="-285750">
              <a:buFont typeface="Arial" panose="020B0604020202020204" pitchFamily="34" charset="0"/>
              <a:buChar char="•"/>
            </a:pPr>
            <a:endParaRPr lang="de-DE" b="0" dirty="0"/>
          </a:p>
          <a:p>
            <a:r>
              <a:rPr lang="de-DE" b="0" dirty="0"/>
              <a:t>„Schulaufsicht ist nicht länger die Kontrolle von Einzelschulen, sondern die </a:t>
            </a:r>
            <a:r>
              <a:rPr lang="de-DE" dirty="0"/>
              <a:t>Architektin vernetzter Bildungslandschaften</a:t>
            </a:r>
            <a:r>
              <a:rPr lang="de-DE" b="0" dirty="0"/>
              <a:t>, die Qualitätssicherung im Ganztag als </a:t>
            </a:r>
            <a:r>
              <a:rPr lang="de-DE" dirty="0"/>
              <a:t>Rhythmisierung von Leben und Lernen</a:t>
            </a:r>
            <a:r>
              <a:rPr lang="de-DE" b="0" dirty="0"/>
              <a:t> statt als bloße Taktung von Betreuung begreift.“</a:t>
            </a:r>
          </a:p>
          <a:p>
            <a:endParaRPr lang="de-DE" b="0" dirty="0"/>
          </a:p>
        </p:txBody>
      </p:sp>
      <p:sp>
        <p:nvSpPr>
          <p:cNvPr id="5" name="Foliennummernplatzhalter 4">
            <a:extLst>
              <a:ext uri="{FF2B5EF4-FFF2-40B4-BE49-F238E27FC236}">
                <a16:creationId xmlns:a16="http://schemas.microsoft.com/office/drawing/2014/main" id="{C21D3192-6772-4CCE-9588-764ACA752D46}"/>
              </a:ext>
            </a:extLst>
          </p:cNvPr>
          <p:cNvSpPr>
            <a:spLocks noGrp="1"/>
          </p:cNvSpPr>
          <p:nvPr>
            <p:ph type="sldNum" sz="quarter" idx="4"/>
          </p:nvPr>
        </p:nvSpPr>
        <p:spPr/>
        <p:txBody>
          <a:bodyPr/>
          <a:lstStyle/>
          <a:p>
            <a:endParaRPr lang="de-DE" dirty="0"/>
          </a:p>
        </p:txBody>
      </p:sp>
    </p:spTree>
    <p:extLst>
      <p:ext uri="{BB962C8B-B14F-4D97-AF65-F5344CB8AC3E}">
        <p14:creationId xmlns:p14="http://schemas.microsoft.com/office/powerpoint/2010/main" val="1131132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BBFE383-71AB-9248-E9C5-904EDCBB5B4E}"/>
              </a:ext>
            </a:extLst>
          </p:cNvPr>
          <p:cNvSpPr>
            <a:spLocks noGrp="1"/>
          </p:cNvSpPr>
          <p:nvPr>
            <p:ph type="body" sz="quarter" idx="12"/>
          </p:nvPr>
        </p:nvSpPr>
        <p:spPr/>
        <p:txBody>
          <a:bodyPr/>
          <a:lstStyle/>
          <a:p>
            <a:r>
              <a:rPr lang="de-DE" dirty="0"/>
              <a:t>Vielen Dank für Ihre Aufmerksamkeit</a:t>
            </a:r>
          </a:p>
        </p:txBody>
      </p:sp>
      <p:sp>
        <p:nvSpPr>
          <p:cNvPr id="3" name="Textplatzhalter 2">
            <a:extLst>
              <a:ext uri="{FF2B5EF4-FFF2-40B4-BE49-F238E27FC236}">
                <a16:creationId xmlns:a16="http://schemas.microsoft.com/office/drawing/2014/main" id="{D45C43E6-2DD4-44F7-23FC-6676A808ADFF}"/>
              </a:ext>
            </a:extLst>
          </p:cNvPr>
          <p:cNvSpPr>
            <a:spLocks noGrp="1"/>
          </p:cNvSpPr>
          <p:nvPr>
            <p:ph type="body" sz="quarter" idx="14"/>
          </p:nvPr>
        </p:nvSpPr>
        <p:spPr/>
        <p:txBody>
          <a:bodyPr/>
          <a:lstStyle/>
          <a:p>
            <a:endParaRPr lang="de-DE"/>
          </a:p>
        </p:txBody>
      </p:sp>
    </p:spTree>
    <p:extLst>
      <p:ext uri="{BB962C8B-B14F-4D97-AF65-F5344CB8AC3E}">
        <p14:creationId xmlns:p14="http://schemas.microsoft.com/office/powerpoint/2010/main" val="1579896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63FDDCA9-196B-4330-B156-45A9FED3B5DD}"/>
              </a:ext>
            </a:extLst>
          </p:cNvPr>
          <p:cNvSpPr>
            <a:spLocks noGrp="1"/>
          </p:cNvSpPr>
          <p:nvPr>
            <p:ph type="body" sz="quarter" idx="10"/>
          </p:nvPr>
        </p:nvSpPr>
        <p:spPr/>
        <p:txBody>
          <a:bodyPr/>
          <a:lstStyle/>
          <a:p>
            <a:endParaRPr lang="de-DE"/>
          </a:p>
        </p:txBody>
      </p:sp>
      <p:sp>
        <p:nvSpPr>
          <p:cNvPr id="3" name="Textplatzhalter 2">
            <a:extLst>
              <a:ext uri="{FF2B5EF4-FFF2-40B4-BE49-F238E27FC236}">
                <a16:creationId xmlns:a16="http://schemas.microsoft.com/office/drawing/2014/main" id="{21978D10-AB63-4622-B6CA-BFFE8584D290}"/>
              </a:ext>
            </a:extLst>
          </p:cNvPr>
          <p:cNvSpPr>
            <a:spLocks noGrp="1"/>
          </p:cNvSpPr>
          <p:nvPr>
            <p:ph type="body" sz="quarter" idx="17"/>
          </p:nvPr>
        </p:nvSpPr>
        <p:spPr/>
        <p:txBody>
          <a:bodyPr/>
          <a:lstStyle/>
          <a:p>
            <a:r>
              <a:rPr lang="de-DE" dirty="0"/>
              <a:t>01</a:t>
            </a:r>
          </a:p>
        </p:txBody>
      </p:sp>
      <p:sp>
        <p:nvSpPr>
          <p:cNvPr id="4" name="Textplatzhalter 3">
            <a:extLst>
              <a:ext uri="{FF2B5EF4-FFF2-40B4-BE49-F238E27FC236}">
                <a16:creationId xmlns:a16="http://schemas.microsoft.com/office/drawing/2014/main" id="{2CDFC4F2-DD49-495B-952E-AB5CC9167B14}"/>
              </a:ext>
            </a:extLst>
          </p:cNvPr>
          <p:cNvSpPr>
            <a:spLocks noGrp="1"/>
          </p:cNvSpPr>
          <p:nvPr>
            <p:ph type="body" sz="quarter" idx="18"/>
          </p:nvPr>
        </p:nvSpPr>
        <p:spPr/>
        <p:txBody>
          <a:bodyPr/>
          <a:lstStyle/>
          <a:p>
            <a:r>
              <a:rPr lang="de-DE" dirty="0"/>
              <a:t>02</a:t>
            </a:r>
          </a:p>
        </p:txBody>
      </p:sp>
      <p:sp>
        <p:nvSpPr>
          <p:cNvPr id="5" name="Textplatzhalter 4">
            <a:extLst>
              <a:ext uri="{FF2B5EF4-FFF2-40B4-BE49-F238E27FC236}">
                <a16:creationId xmlns:a16="http://schemas.microsoft.com/office/drawing/2014/main" id="{E9FE7599-04A5-4DC1-B8EC-940BCF79EB03}"/>
              </a:ext>
            </a:extLst>
          </p:cNvPr>
          <p:cNvSpPr>
            <a:spLocks noGrp="1"/>
          </p:cNvSpPr>
          <p:nvPr>
            <p:ph type="body" sz="quarter" idx="19"/>
          </p:nvPr>
        </p:nvSpPr>
        <p:spPr/>
        <p:txBody>
          <a:bodyPr/>
          <a:lstStyle/>
          <a:p>
            <a:r>
              <a:rPr lang="de-DE" dirty="0"/>
              <a:t>03</a:t>
            </a:r>
          </a:p>
        </p:txBody>
      </p:sp>
      <p:sp>
        <p:nvSpPr>
          <p:cNvPr id="6" name="Textplatzhalter 5">
            <a:extLst>
              <a:ext uri="{FF2B5EF4-FFF2-40B4-BE49-F238E27FC236}">
                <a16:creationId xmlns:a16="http://schemas.microsoft.com/office/drawing/2014/main" id="{64E13ADE-8E74-4BC6-8187-472EE94BCB5E}"/>
              </a:ext>
            </a:extLst>
          </p:cNvPr>
          <p:cNvSpPr>
            <a:spLocks noGrp="1"/>
          </p:cNvSpPr>
          <p:nvPr>
            <p:ph type="body" sz="quarter" idx="20"/>
          </p:nvPr>
        </p:nvSpPr>
        <p:spPr/>
        <p:txBody>
          <a:bodyPr/>
          <a:lstStyle/>
          <a:p>
            <a:r>
              <a:rPr lang="de-DE" dirty="0"/>
              <a:t>04</a:t>
            </a:r>
          </a:p>
        </p:txBody>
      </p:sp>
      <p:sp>
        <p:nvSpPr>
          <p:cNvPr id="9" name="Textplatzhalter 8">
            <a:extLst>
              <a:ext uri="{FF2B5EF4-FFF2-40B4-BE49-F238E27FC236}">
                <a16:creationId xmlns:a16="http://schemas.microsoft.com/office/drawing/2014/main" id="{A20943E2-83B8-482D-A623-570C016632C0}"/>
              </a:ext>
            </a:extLst>
          </p:cNvPr>
          <p:cNvSpPr>
            <a:spLocks noGrp="1"/>
          </p:cNvSpPr>
          <p:nvPr>
            <p:ph type="body" sz="quarter" idx="23"/>
          </p:nvPr>
        </p:nvSpPr>
        <p:spPr/>
        <p:txBody>
          <a:bodyPr/>
          <a:lstStyle/>
          <a:p>
            <a:r>
              <a:rPr lang="de-DE" dirty="0"/>
              <a:t>Vorstellung und Vision</a:t>
            </a:r>
          </a:p>
        </p:txBody>
      </p:sp>
      <p:sp>
        <p:nvSpPr>
          <p:cNvPr id="10" name="Textplatzhalter 9">
            <a:extLst>
              <a:ext uri="{FF2B5EF4-FFF2-40B4-BE49-F238E27FC236}">
                <a16:creationId xmlns:a16="http://schemas.microsoft.com/office/drawing/2014/main" id="{89D626F3-3D4F-4A24-B40A-B4A055F5410D}"/>
              </a:ext>
            </a:extLst>
          </p:cNvPr>
          <p:cNvSpPr>
            <a:spLocks noGrp="1"/>
          </p:cNvSpPr>
          <p:nvPr>
            <p:ph type="body" sz="quarter" idx="24"/>
          </p:nvPr>
        </p:nvSpPr>
        <p:spPr/>
        <p:txBody>
          <a:bodyPr/>
          <a:lstStyle/>
          <a:p>
            <a:r>
              <a:rPr lang="de-DE" dirty="0"/>
              <a:t>Aufgaben der Schulaufsicht</a:t>
            </a:r>
          </a:p>
        </p:txBody>
      </p:sp>
      <p:sp>
        <p:nvSpPr>
          <p:cNvPr id="11" name="Textplatzhalter 10">
            <a:extLst>
              <a:ext uri="{FF2B5EF4-FFF2-40B4-BE49-F238E27FC236}">
                <a16:creationId xmlns:a16="http://schemas.microsoft.com/office/drawing/2014/main" id="{2026C6F6-355C-48C6-BA81-49DCEBA1B8DB}"/>
              </a:ext>
            </a:extLst>
          </p:cNvPr>
          <p:cNvSpPr>
            <a:spLocks noGrp="1"/>
          </p:cNvSpPr>
          <p:nvPr>
            <p:ph type="body" sz="quarter" idx="25"/>
          </p:nvPr>
        </p:nvSpPr>
        <p:spPr/>
        <p:txBody>
          <a:bodyPr/>
          <a:lstStyle/>
          <a:p>
            <a:r>
              <a:rPr lang="de-DE" dirty="0"/>
              <a:t>Rolle im System der Qualitätssicherung im Ganztag</a:t>
            </a:r>
          </a:p>
        </p:txBody>
      </p:sp>
      <p:sp>
        <p:nvSpPr>
          <p:cNvPr id="12" name="Textplatzhalter 11">
            <a:extLst>
              <a:ext uri="{FF2B5EF4-FFF2-40B4-BE49-F238E27FC236}">
                <a16:creationId xmlns:a16="http://schemas.microsoft.com/office/drawing/2014/main" id="{9EF3F1D2-690C-4AC3-A186-62AF4C2C6165}"/>
              </a:ext>
            </a:extLst>
          </p:cNvPr>
          <p:cNvSpPr>
            <a:spLocks noGrp="1"/>
          </p:cNvSpPr>
          <p:nvPr>
            <p:ph type="body" sz="quarter" idx="26"/>
          </p:nvPr>
        </p:nvSpPr>
        <p:spPr/>
        <p:txBody>
          <a:bodyPr/>
          <a:lstStyle/>
          <a:p>
            <a:r>
              <a:rPr lang="de-DE" dirty="0"/>
              <a:t>Ausblick</a:t>
            </a:r>
          </a:p>
        </p:txBody>
      </p:sp>
    </p:spTree>
    <p:extLst>
      <p:ext uri="{BB962C8B-B14F-4D97-AF65-F5344CB8AC3E}">
        <p14:creationId xmlns:p14="http://schemas.microsoft.com/office/powerpoint/2010/main" val="2304061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AA12C3A-29A4-4397-B17A-C93D43DB4B63}"/>
              </a:ext>
            </a:extLst>
          </p:cNvPr>
          <p:cNvSpPr>
            <a:spLocks noGrp="1"/>
          </p:cNvSpPr>
          <p:nvPr>
            <p:ph type="body" sz="quarter" idx="17"/>
          </p:nvPr>
        </p:nvSpPr>
        <p:spPr/>
        <p:txBody>
          <a:bodyPr/>
          <a:lstStyle/>
          <a:p>
            <a:r>
              <a:rPr lang="de-DE" dirty="0"/>
              <a:t>01</a:t>
            </a:r>
          </a:p>
        </p:txBody>
      </p:sp>
      <p:sp>
        <p:nvSpPr>
          <p:cNvPr id="3" name="Textplatzhalter 2">
            <a:extLst>
              <a:ext uri="{FF2B5EF4-FFF2-40B4-BE49-F238E27FC236}">
                <a16:creationId xmlns:a16="http://schemas.microsoft.com/office/drawing/2014/main" id="{D82B63EE-E719-4F7F-B171-A6E1A475E6FC}"/>
              </a:ext>
            </a:extLst>
          </p:cNvPr>
          <p:cNvSpPr>
            <a:spLocks noGrp="1"/>
          </p:cNvSpPr>
          <p:nvPr>
            <p:ph type="body" sz="quarter" idx="23"/>
          </p:nvPr>
        </p:nvSpPr>
        <p:spPr>
          <a:xfrm>
            <a:off x="358775" y="1513148"/>
            <a:ext cx="5041317" cy="738664"/>
          </a:xfrm>
        </p:spPr>
        <p:txBody>
          <a:bodyPr/>
          <a:lstStyle/>
          <a:p>
            <a:r>
              <a:rPr lang="de-DE" sz="2400" b="1" dirty="0"/>
              <a:t>Vorstellung und Vision</a:t>
            </a:r>
          </a:p>
          <a:p>
            <a:endParaRPr lang="de-DE" sz="2400" dirty="0"/>
          </a:p>
        </p:txBody>
      </p:sp>
    </p:spTree>
    <p:extLst>
      <p:ext uri="{BB962C8B-B14F-4D97-AF65-F5344CB8AC3E}">
        <p14:creationId xmlns:p14="http://schemas.microsoft.com/office/powerpoint/2010/main" val="1994980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10941B32-0FF7-9029-E73A-4C18225F4435}"/>
              </a:ext>
            </a:extLst>
          </p:cNvPr>
          <p:cNvSpPr>
            <a:spLocks noGrp="1"/>
          </p:cNvSpPr>
          <p:nvPr>
            <p:ph type="title"/>
          </p:nvPr>
        </p:nvSpPr>
        <p:spPr>
          <a:xfrm>
            <a:off x="358775" y="279134"/>
            <a:ext cx="8529485" cy="360099"/>
          </a:xfrm>
        </p:spPr>
        <p:txBody>
          <a:bodyPr/>
          <a:lstStyle/>
          <a:p>
            <a:r>
              <a:rPr lang="en-US" dirty="0"/>
              <a:t>Schulaufsicht - </a:t>
            </a:r>
            <a:r>
              <a:rPr lang="en-US" dirty="0" err="1"/>
              <a:t>Oberschulrat</a:t>
            </a:r>
            <a:endParaRPr lang="en-US" dirty="0"/>
          </a:p>
        </p:txBody>
      </p:sp>
      <p:sp>
        <p:nvSpPr>
          <p:cNvPr id="20" name="Footer Placeholder 2">
            <a:extLst>
              <a:ext uri="{FF2B5EF4-FFF2-40B4-BE49-F238E27FC236}">
                <a16:creationId xmlns:a16="http://schemas.microsoft.com/office/drawing/2014/main" id="{B2212E50-E53F-0EE2-97A0-C36FFD30C268}"/>
              </a:ext>
            </a:extLst>
          </p:cNvPr>
          <p:cNvSpPr>
            <a:spLocks noGrp="1"/>
          </p:cNvSpPr>
          <p:nvPr>
            <p:ph type="ftr" sz="quarter" idx="11"/>
          </p:nvPr>
        </p:nvSpPr>
        <p:spPr>
          <a:xfrm>
            <a:off x="1103140" y="4667572"/>
            <a:ext cx="1926000" cy="218473"/>
          </a:xfrm>
        </p:spPr>
        <p:txBody>
          <a:bodyPr/>
          <a:lstStyle/>
          <a:p>
            <a:pPr>
              <a:spcAft>
                <a:spcPts val="600"/>
              </a:spcAft>
            </a:pPr>
            <a:endParaRPr lang="de-DE" dirty="0"/>
          </a:p>
        </p:txBody>
      </p:sp>
      <p:sp>
        <p:nvSpPr>
          <p:cNvPr id="21" name="Text Placeholder 3">
            <a:extLst>
              <a:ext uri="{FF2B5EF4-FFF2-40B4-BE49-F238E27FC236}">
                <a16:creationId xmlns:a16="http://schemas.microsoft.com/office/drawing/2014/main" id="{DCF5FCD4-2246-3740-38A8-0EABC83BD046}"/>
              </a:ext>
            </a:extLst>
          </p:cNvPr>
          <p:cNvSpPr>
            <a:spLocks noGrp="1"/>
          </p:cNvSpPr>
          <p:nvPr>
            <p:ph type="body" sz="quarter" idx="13"/>
          </p:nvPr>
        </p:nvSpPr>
        <p:spPr>
          <a:xfrm>
            <a:off x="4711547" y="1110450"/>
            <a:ext cx="4176713" cy="2893100"/>
          </a:xfrm>
        </p:spPr>
        <p:txBody>
          <a:bodyPr/>
          <a:lstStyle/>
          <a:p>
            <a:r>
              <a:rPr lang="en-US" dirty="0"/>
              <a:t>Lars Holster</a:t>
            </a:r>
          </a:p>
          <a:p>
            <a:r>
              <a:rPr lang="en-US" dirty="0"/>
              <a:t>53 Jahre</a:t>
            </a:r>
          </a:p>
          <a:p>
            <a:r>
              <a:rPr lang="en-US" dirty="0" err="1"/>
              <a:t>seit</a:t>
            </a:r>
            <a:r>
              <a:rPr lang="en-US" dirty="0"/>
              <a:t> </a:t>
            </a:r>
            <a:r>
              <a:rPr lang="en-US" dirty="0" err="1"/>
              <a:t>über</a:t>
            </a:r>
            <a:r>
              <a:rPr lang="en-US" dirty="0"/>
              <a:t> 10 Jahren Schulaufsicht</a:t>
            </a:r>
          </a:p>
          <a:p>
            <a:r>
              <a:rPr lang="en-US" dirty="0"/>
              <a:t>7 Jahre </a:t>
            </a:r>
            <a:r>
              <a:rPr lang="en-US" dirty="0" err="1"/>
              <a:t>Bezirk</a:t>
            </a:r>
            <a:r>
              <a:rPr lang="en-US" dirty="0"/>
              <a:t> Eimsbüttel</a:t>
            </a:r>
          </a:p>
          <a:p>
            <a:r>
              <a:rPr lang="en-US" dirty="0" err="1"/>
              <a:t>über</a:t>
            </a:r>
            <a:r>
              <a:rPr lang="en-US" dirty="0"/>
              <a:t> 3 Jahre </a:t>
            </a:r>
            <a:r>
              <a:rPr lang="en-US" dirty="0" err="1"/>
              <a:t>Bezirk</a:t>
            </a:r>
            <a:r>
              <a:rPr lang="en-US" dirty="0"/>
              <a:t> Altona</a:t>
            </a:r>
          </a:p>
          <a:p>
            <a:r>
              <a:rPr lang="en-US" dirty="0" err="1"/>
              <a:t>vorher</a:t>
            </a:r>
            <a:r>
              <a:rPr lang="en-US" dirty="0"/>
              <a:t> Lehrer und </a:t>
            </a:r>
            <a:r>
              <a:rPr lang="en-US" dirty="0" err="1"/>
              <a:t>Schulleitung</a:t>
            </a:r>
            <a:r>
              <a:rPr lang="en-US" dirty="0"/>
              <a:t> an </a:t>
            </a:r>
            <a:r>
              <a:rPr lang="en-US" dirty="0" err="1"/>
              <a:t>Stadtteilschulen</a:t>
            </a:r>
            <a:endParaRPr lang="en-US" dirty="0"/>
          </a:p>
          <a:p>
            <a:endParaRPr lang="en-US" dirty="0"/>
          </a:p>
        </p:txBody>
      </p:sp>
      <p:sp>
        <p:nvSpPr>
          <p:cNvPr id="22" name="Text Placeholder 6">
            <a:extLst>
              <a:ext uri="{FF2B5EF4-FFF2-40B4-BE49-F238E27FC236}">
                <a16:creationId xmlns:a16="http://schemas.microsoft.com/office/drawing/2014/main" id="{55A43C2E-46A4-B4DB-B4BF-0CA7006BD952}"/>
              </a:ext>
            </a:extLst>
          </p:cNvPr>
          <p:cNvSpPr>
            <a:spLocks noGrp="1"/>
          </p:cNvSpPr>
          <p:nvPr>
            <p:ph type="body" sz="quarter" idx="16"/>
          </p:nvPr>
        </p:nvSpPr>
        <p:spPr>
          <a:xfrm>
            <a:off x="358774" y="4393327"/>
            <a:ext cx="8532000" cy="123111"/>
          </a:xfrm>
        </p:spPr>
        <p:txBody>
          <a:bodyPr/>
          <a:lstStyle/>
          <a:p>
            <a:endParaRPr lang="en-US"/>
          </a:p>
        </p:txBody>
      </p:sp>
      <p:pic>
        <p:nvPicPr>
          <p:cNvPr id="7" name="Grafik 6">
            <a:extLst>
              <a:ext uri="{FF2B5EF4-FFF2-40B4-BE49-F238E27FC236}">
                <a16:creationId xmlns:a16="http://schemas.microsoft.com/office/drawing/2014/main" id="{5A70E081-55CC-A32B-B177-6DB9CFCBB5AC}"/>
              </a:ext>
            </a:extLst>
          </p:cNvPr>
          <p:cNvPicPr>
            <a:picLocks noChangeAspect="1"/>
          </p:cNvPicPr>
          <p:nvPr/>
        </p:nvPicPr>
        <p:blipFill>
          <a:blip r:embed="rId2"/>
          <a:stretch>
            <a:fillRect/>
          </a:stretch>
        </p:blipFill>
        <p:spPr>
          <a:xfrm>
            <a:off x="1463141" y="1512880"/>
            <a:ext cx="2076450" cy="2308622"/>
          </a:xfrm>
          <a:prstGeom prst="rect">
            <a:avLst/>
          </a:prstGeom>
        </p:spPr>
      </p:pic>
    </p:spTree>
    <p:extLst>
      <p:ext uri="{BB962C8B-B14F-4D97-AF65-F5344CB8AC3E}">
        <p14:creationId xmlns:p14="http://schemas.microsoft.com/office/powerpoint/2010/main" val="1209689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358776" y="279135"/>
            <a:ext cx="4179147" cy="775597"/>
          </a:xfrm>
        </p:spPr>
        <p:txBody>
          <a:bodyPr/>
          <a:lstStyle/>
          <a:p>
            <a:r>
              <a:rPr lang="de-DE" sz="2800" dirty="0">
                <a:solidFill>
                  <a:schemeClr val="bg1"/>
                </a:solidFill>
              </a:rPr>
              <a:t>Zitat: Schule als zentraler Akteur</a:t>
            </a:r>
            <a:endParaRPr lang="de-DE" dirty="0">
              <a:solidFill>
                <a:schemeClr val="bg1"/>
              </a:solidFill>
            </a:endParaRPr>
          </a:p>
        </p:txBody>
      </p:sp>
      <p:sp>
        <p:nvSpPr>
          <p:cNvPr id="10" name="Freihandform 11">
            <a:extLst>
              <a:ext uri="{FF2B5EF4-FFF2-40B4-BE49-F238E27FC236}">
                <a16:creationId xmlns:a16="http://schemas.microsoft.com/office/drawing/2014/main" id="{9B603A74-FDBC-4F5C-A050-89539565ED1A}"/>
              </a:ext>
            </a:extLst>
          </p:cNvPr>
          <p:cNvSpPr>
            <a:spLocks noChangeAspect="1"/>
          </p:cNvSpPr>
          <p:nvPr/>
        </p:nvSpPr>
        <p:spPr>
          <a:xfrm rot="10800000">
            <a:off x="4939998" y="442936"/>
            <a:ext cx="1000601" cy="927490"/>
          </a:xfrm>
          <a:custGeom>
            <a:avLst/>
            <a:gdLst>
              <a:gd name="connsiteX0" fmla="*/ 1000601 w 1000601"/>
              <a:gd name="connsiteY0" fmla="*/ 921798 h 927490"/>
              <a:gd name="connsiteX1" fmla="*/ 618393 w 1000601"/>
              <a:gd name="connsiteY1" fmla="*/ 921798 h 927490"/>
              <a:gd name="connsiteX2" fmla="*/ 618393 w 1000601"/>
              <a:gd name="connsiteY2" fmla="*/ 499786 h 927490"/>
              <a:gd name="connsiteX3" fmla="*/ 617844 w 1000601"/>
              <a:gd name="connsiteY3" fmla="*/ 499786 h 927490"/>
              <a:gd name="connsiteX4" fmla="*/ 884517 w 1000601"/>
              <a:gd name="connsiteY4" fmla="*/ 0 h 927490"/>
              <a:gd name="connsiteX5" fmla="*/ 979562 w 1000601"/>
              <a:gd name="connsiteY5" fmla="*/ 177377 h 927490"/>
              <a:gd name="connsiteX6" fmla="*/ 828185 w 1000601"/>
              <a:gd name="connsiteY6" fmla="*/ 402571 h 927490"/>
              <a:gd name="connsiteX7" fmla="*/ 819188 w 1000601"/>
              <a:gd name="connsiteY7" fmla="*/ 496157 h 927490"/>
              <a:gd name="connsiteX8" fmla="*/ 1000601 w 1000601"/>
              <a:gd name="connsiteY8" fmla="*/ 496157 h 927490"/>
              <a:gd name="connsiteX9" fmla="*/ 384164 w 1000601"/>
              <a:gd name="connsiteY9" fmla="*/ 927490 h 927490"/>
              <a:gd name="connsiteX10" fmla="*/ 1956 w 1000601"/>
              <a:gd name="connsiteY10" fmla="*/ 927490 h 927490"/>
              <a:gd name="connsiteX11" fmla="*/ 1956 w 1000601"/>
              <a:gd name="connsiteY11" fmla="*/ 505481 h 927490"/>
              <a:gd name="connsiteX12" fmla="*/ 71 w 1000601"/>
              <a:gd name="connsiteY12" fmla="*/ 505479 h 927490"/>
              <a:gd name="connsiteX13" fmla="*/ 266744 w 1000601"/>
              <a:gd name="connsiteY13" fmla="*/ 5693 h 927490"/>
              <a:gd name="connsiteX14" fmla="*/ 361789 w 1000601"/>
              <a:gd name="connsiteY14" fmla="*/ 183070 h 927490"/>
              <a:gd name="connsiteX15" fmla="*/ 210412 w 1000601"/>
              <a:gd name="connsiteY15" fmla="*/ 408264 h 927490"/>
              <a:gd name="connsiteX16" fmla="*/ 201415 w 1000601"/>
              <a:gd name="connsiteY16" fmla="*/ 501849 h 927490"/>
              <a:gd name="connsiteX17" fmla="*/ 384164 w 1000601"/>
              <a:gd name="connsiteY17" fmla="*/ 501849 h 927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00601" h="927490">
                <a:moveTo>
                  <a:pt x="1000601" y="921798"/>
                </a:moveTo>
                <a:lnTo>
                  <a:pt x="618393" y="921798"/>
                </a:lnTo>
                <a:lnTo>
                  <a:pt x="618393" y="499786"/>
                </a:lnTo>
                <a:lnTo>
                  <a:pt x="617844" y="499786"/>
                </a:lnTo>
                <a:cubicBezTo>
                  <a:pt x="614675" y="292176"/>
                  <a:pt x="716713" y="100941"/>
                  <a:pt x="884517" y="0"/>
                </a:cubicBezTo>
                <a:lnTo>
                  <a:pt x="979562" y="177377"/>
                </a:lnTo>
                <a:cubicBezTo>
                  <a:pt x="902654" y="226899"/>
                  <a:pt x="848917" y="308545"/>
                  <a:pt x="828185" y="402571"/>
                </a:cubicBezTo>
                <a:lnTo>
                  <a:pt x="819188" y="496157"/>
                </a:lnTo>
                <a:lnTo>
                  <a:pt x="1000601" y="496157"/>
                </a:lnTo>
                <a:close/>
                <a:moveTo>
                  <a:pt x="384164" y="927490"/>
                </a:moveTo>
                <a:lnTo>
                  <a:pt x="1956" y="927490"/>
                </a:lnTo>
                <a:lnTo>
                  <a:pt x="1956" y="505481"/>
                </a:lnTo>
                <a:lnTo>
                  <a:pt x="71" y="505479"/>
                </a:lnTo>
                <a:cubicBezTo>
                  <a:pt x="-3098" y="297869"/>
                  <a:pt x="98940" y="106634"/>
                  <a:pt x="266744" y="5693"/>
                </a:cubicBezTo>
                <a:lnTo>
                  <a:pt x="361789" y="183070"/>
                </a:lnTo>
                <a:cubicBezTo>
                  <a:pt x="284881" y="232592"/>
                  <a:pt x="231144" y="314238"/>
                  <a:pt x="210412" y="408264"/>
                </a:cubicBezTo>
                <a:lnTo>
                  <a:pt x="201415" y="501849"/>
                </a:lnTo>
                <a:lnTo>
                  <a:pt x="384164" y="501849"/>
                </a:lnTo>
                <a:close/>
              </a:path>
            </a:pathLst>
          </a:custGeom>
          <a:solidFill>
            <a:srgbClr val="AC0000"/>
          </a:solidFill>
          <a:ln>
            <a:noFill/>
          </a:ln>
          <a:effectLst>
            <a:outerShdw blurRad="76200" dist="63500" dir="2700000" algn="tl" rotWithShape="0">
              <a:srgbClr val="003063">
                <a:alpha val="7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270000" indent="-270000" algn="ctr">
              <a:spcBef>
                <a:spcPts val="400"/>
              </a:spcBef>
              <a:buClr>
                <a:schemeClr val="bg1"/>
              </a:buClr>
              <a:buSzPct val="150000"/>
              <a:buFont typeface="Arial" pitchFamily="34" charset="0"/>
              <a:buChar char="•"/>
            </a:pPr>
            <a:endParaRPr lang="de-DE" dirty="0" err="1"/>
          </a:p>
        </p:txBody>
      </p:sp>
      <p:sp>
        <p:nvSpPr>
          <p:cNvPr id="9" name="Textfeld 8">
            <a:extLst>
              <a:ext uri="{FF2B5EF4-FFF2-40B4-BE49-F238E27FC236}">
                <a16:creationId xmlns:a16="http://schemas.microsoft.com/office/drawing/2014/main" id="{FD5CDDCB-0381-470E-AFAF-BFC55F0BBF85}"/>
              </a:ext>
            </a:extLst>
          </p:cNvPr>
          <p:cNvSpPr txBox="1"/>
          <p:nvPr/>
        </p:nvSpPr>
        <p:spPr>
          <a:xfrm>
            <a:off x="6490855" y="990423"/>
            <a:ext cx="473206" cy="574516"/>
          </a:xfrm>
          <a:prstGeom prst="rect">
            <a:avLst/>
          </a:prstGeom>
          <a:noFill/>
        </p:spPr>
        <p:txBody>
          <a:bodyPr wrap="none" rtlCol="0">
            <a:spAutoFit/>
          </a:bodyPr>
          <a:lstStyle/>
          <a:p>
            <a:pPr marL="285750" indent="-285750">
              <a:spcBef>
                <a:spcPts val="400"/>
              </a:spcBef>
              <a:buClr>
                <a:schemeClr val="accent1"/>
              </a:buClr>
              <a:buSzPct val="100000"/>
              <a:buFont typeface="Wingdings" panose="05000000000000000000" pitchFamily="2" charset="2"/>
              <a:buChar char="§"/>
            </a:pPr>
            <a:endParaRPr lang="de-DE" sz="1400" dirty="0">
              <a:solidFill>
                <a:schemeClr val="accent3">
                  <a:lumMod val="50000"/>
                </a:schemeClr>
              </a:solidFill>
            </a:endParaRPr>
          </a:p>
          <a:p>
            <a:pPr marL="285750" indent="-285750">
              <a:spcBef>
                <a:spcPts val="400"/>
              </a:spcBef>
              <a:buClr>
                <a:schemeClr val="accent1"/>
              </a:buClr>
              <a:buSzPct val="100000"/>
              <a:buFont typeface="Wingdings" panose="05000000000000000000" pitchFamily="2" charset="2"/>
              <a:buChar char="§"/>
            </a:pPr>
            <a:endParaRPr lang="de-DE" sz="1400" dirty="0">
              <a:solidFill>
                <a:schemeClr val="accent3">
                  <a:lumMod val="50000"/>
                </a:schemeClr>
              </a:solidFill>
            </a:endParaRPr>
          </a:p>
        </p:txBody>
      </p:sp>
      <p:sp>
        <p:nvSpPr>
          <p:cNvPr id="6" name="Textplatzhalter 5"/>
          <p:cNvSpPr>
            <a:spLocks noGrp="1"/>
          </p:cNvSpPr>
          <p:nvPr>
            <p:ph type="body" sz="quarter" idx="15"/>
          </p:nvPr>
        </p:nvSpPr>
        <p:spPr>
          <a:xfrm>
            <a:off x="353551" y="836534"/>
            <a:ext cx="5197962" cy="3539430"/>
          </a:xfrm>
        </p:spPr>
        <p:txBody>
          <a:bodyPr/>
          <a:lstStyle/>
          <a:p>
            <a:r>
              <a:rPr lang="de-DE" sz="2000" i="1" dirty="0"/>
              <a:t>Meine Vision:</a:t>
            </a:r>
          </a:p>
          <a:p>
            <a:endParaRPr lang="de-DE" sz="2000" i="1" dirty="0"/>
          </a:p>
          <a:p>
            <a:r>
              <a:rPr lang="de-DE" sz="2000" i="1" dirty="0"/>
              <a:t>Die Übernahme der gemeinsamen Verantwortung für die Gestaltung von Bildungsbiografien der Kinder von der Kita bis zum Schulabschluss. Wir ermöglichen allen das ganztägige und digitale Lernen in einer Schule der Zukunft.</a:t>
            </a:r>
          </a:p>
          <a:p>
            <a:endParaRPr lang="de-DE" sz="1400" i="1" dirty="0"/>
          </a:p>
          <a:p>
            <a:endParaRPr lang="de-DE" sz="1400" i="1" dirty="0"/>
          </a:p>
          <a:p>
            <a:endParaRPr lang="de-DE" sz="1400" dirty="0"/>
          </a:p>
          <a:p>
            <a:endParaRPr lang="de-DE" sz="1400" dirty="0"/>
          </a:p>
          <a:p>
            <a:endParaRPr lang="de-DE" sz="1400" dirty="0"/>
          </a:p>
        </p:txBody>
      </p:sp>
      <p:sp>
        <p:nvSpPr>
          <p:cNvPr id="11" name="Textplatzhalter 10">
            <a:extLst>
              <a:ext uri="{FF2B5EF4-FFF2-40B4-BE49-F238E27FC236}">
                <a16:creationId xmlns:a16="http://schemas.microsoft.com/office/drawing/2014/main" id="{DC404C98-A359-D7FD-9005-40992B8DD2E1}"/>
              </a:ext>
            </a:extLst>
          </p:cNvPr>
          <p:cNvSpPr>
            <a:spLocks noGrp="1"/>
          </p:cNvSpPr>
          <p:nvPr>
            <p:ph type="body" sz="quarter" idx="16"/>
          </p:nvPr>
        </p:nvSpPr>
        <p:spPr/>
        <p:txBody>
          <a:bodyPr/>
          <a:lstStyle/>
          <a:p>
            <a:endParaRPr lang="de-DE" dirty="0"/>
          </a:p>
        </p:txBody>
      </p:sp>
    </p:spTree>
    <p:extLst>
      <p:ext uri="{BB962C8B-B14F-4D97-AF65-F5344CB8AC3E}">
        <p14:creationId xmlns:p14="http://schemas.microsoft.com/office/powerpoint/2010/main" val="1326711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a:extLst>
              <a:ext uri="{FF2B5EF4-FFF2-40B4-BE49-F238E27FC236}">
                <a16:creationId xmlns:a16="http://schemas.microsoft.com/office/drawing/2014/main" id="{B23CE7AF-3EC9-4B8B-8B2A-804FDE63FFF4}"/>
              </a:ext>
            </a:extLst>
          </p:cNvPr>
          <p:cNvSpPr>
            <a:spLocks noGrp="1"/>
          </p:cNvSpPr>
          <p:nvPr>
            <p:ph type="body" sz="quarter" idx="17"/>
          </p:nvPr>
        </p:nvSpPr>
        <p:spPr/>
        <p:txBody>
          <a:bodyPr/>
          <a:lstStyle/>
          <a:p>
            <a:r>
              <a:rPr lang="de-DE" dirty="0"/>
              <a:t>02</a:t>
            </a:r>
          </a:p>
        </p:txBody>
      </p:sp>
      <p:sp>
        <p:nvSpPr>
          <p:cNvPr id="7" name="Textplatzhalter 6">
            <a:extLst>
              <a:ext uri="{FF2B5EF4-FFF2-40B4-BE49-F238E27FC236}">
                <a16:creationId xmlns:a16="http://schemas.microsoft.com/office/drawing/2014/main" id="{846C4F4D-E98B-4266-90BC-23880DE4E906}"/>
              </a:ext>
            </a:extLst>
          </p:cNvPr>
          <p:cNvSpPr>
            <a:spLocks noGrp="1"/>
          </p:cNvSpPr>
          <p:nvPr>
            <p:ph type="body" sz="quarter" idx="23"/>
          </p:nvPr>
        </p:nvSpPr>
        <p:spPr>
          <a:xfrm>
            <a:off x="358775" y="1368810"/>
            <a:ext cx="5041317" cy="1384995"/>
          </a:xfrm>
        </p:spPr>
        <p:txBody>
          <a:bodyPr/>
          <a:lstStyle/>
          <a:p>
            <a:r>
              <a:rPr lang="de-DE" dirty="0"/>
              <a:t>Aufgaben der Schulaufsicht</a:t>
            </a:r>
          </a:p>
          <a:p>
            <a:endParaRPr lang="de-DE" dirty="0"/>
          </a:p>
        </p:txBody>
      </p:sp>
    </p:spTree>
    <p:extLst>
      <p:ext uri="{BB962C8B-B14F-4D97-AF65-F5344CB8AC3E}">
        <p14:creationId xmlns:p14="http://schemas.microsoft.com/office/powerpoint/2010/main" val="4247270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DE45DB-B0B5-46AB-B262-6CF91F57D866}"/>
              </a:ext>
            </a:extLst>
          </p:cNvPr>
          <p:cNvSpPr>
            <a:spLocks noGrp="1"/>
          </p:cNvSpPr>
          <p:nvPr>
            <p:ph type="title"/>
          </p:nvPr>
        </p:nvSpPr>
        <p:spPr>
          <a:xfrm>
            <a:off x="358775" y="279134"/>
            <a:ext cx="8529485" cy="360099"/>
          </a:xfrm>
        </p:spPr>
        <p:txBody>
          <a:bodyPr/>
          <a:lstStyle/>
          <a:p>
            <a:r>
              <a:rPr lang="de-DE" dirty="0"/>
              <a:t>Kernaufgaben </a:t>
            </a:r>
          </a:p>
        </p:txBody>
      </p:sp>
      <p:sp>
        <p:nvSpPr>
          <p:cNvPr id="4" name="Textplatzhalter 3">
            <a:extLst>
              <a:ext uri="{FF2B5EF4-FFF2-40B4-BE49-F238E27FC236}">
                <a16:creationId xmlns:a16="http://schemas.microsoft.com/office/drawing/2014/main" id="{9257968A-18D1-4A3B-B95B-478825C9ECE2}"/>
              </a:ext>
            </a:extLst>
          </p:cNvPr>
          <p:cNvSpPr>
            <a:spLocks noGrp="1"/>
          </p:cNvSpPr>
          <p:nvPr>
            <p:ph type="body" sz="quarter" idx="13"/>
          </p:nvPr>
        </p:nvSpPr>
        <p:spPr>
          <a:xfrm>
            <a:off x="358775" y="1266092"/>
            <a:ext cx="8534400" cy="2944396"/>
          </a:xfrm>
        </p:spPr>
        <p:txBody>
          <a:bodyPr/>
          <a:lstStyle/>
          <a:p>
            <a:pPr marL="0" lvl="2" indent="0">
              <a:buNone/>
            </a:pPr>
            <a:endParaRPr lang="de-DE" dirty="0"/>
          </a:p>
          <a:p>
            <a:r>
              <a:rPr lang="de-DE" dirty="0"/>
              <a:t>A	Datengestützte Steuerung, Ziel- und Leistungsvereinbarung</a:t>
            </a:r>
          </a:p>
          <a:p>
            <a:r>
              <a:rPr lang="de-DE" dirty="0"/>
              <a:t>B 	Beratung und Unterstützung</a:t>
            </a:r>
          </a:p>
          <a:p>
            <a:r>
              <a:rPr lang="de-DE" dirty="0"/>
              <a:t>C 	Personalführung und Personalentwicklung</a:t>
            </a:r>
          </a:p>
          <a:p>
            <a:r>
              <a:rPr lang="de-DE" dirty="0"/>
              <a:t>D 	Implementierung bildungspolitischer Vorgaben</a:t>
            </a:r>
          </a:p>
          <a:p>
            <a:r>
              <a:rPr lang="de-DE" dirty="0"/>
              <a:t>E 	Steuerung des schulischen Bildungsangebots in der Region</a:t>
            </a:r>
          </a:p>
          <a:p>
            <a:r>
              <a:rPr lang="de-DE" dirty="0"/>
              <a:t>F	Beschwerde-, Konflikt- und Krisenmanagement</a:t>
            </a:r>
          </a:p>
          <a:p>
            <a:pPr marL="0" lvl="2" indent="0">
              <a:buNone/>
            </a:pPr>
            <a:endParaRPr lang="de-DE" dirty="0"/>
          </a:p>
        </p:txBody>
      </p:sp>
      <p:sp>
        <p:nvSpPr>
          <p:cNvPr id="6" name="Textplatzhalter 5">
            <a:extLst>
              <a:ext uri="{FF2B5EF4-FFF2-40B4-BE49-F238E27FC236}">
                <a16:creationId xmlns:a16="http://schemas.microsoft.com/office/drawing/2014/main" id="{6017C6C9-A2B8-48E0-AE9E-A050CA05391A}"/>
              </a:ext>
            </a:extLst>
          </p:cNvPr>
          <p:cNvSpPr>
            <a:spLocks noGrp="1"/>
          </p:cNvSpPr>
          <p:nvPr>
            <p:ph type="body" sz="quarter" idx="16"/>
          </p:nvPr>
        </p:nvSpPr>
        <p:spPr/>
        <p:txBody>
          <a:bodyPr/>
          <a:lstStyle/>
          <a:p>
            <a:endParaRPr lang="de-DE"/>
          </a:p>
        </p:txBody>
      </p:sp>
    </p:spTree>
    <p:extLst>
      <p:ext uri="{BB962C8B-B14F-4D97-AF65-F5344CB8AC3E}">
        <p14:creationId xmlns:p14="http://schemas.microsoft.com/office/powerpoint/2010/main" val="3259411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4B0ABA50-18AB-43C4-AB24-79D2A9C349AB}"/>
              </a:ext>
            </a:extLst>
          </p:cNvPr>
          <p:cNvSpPr>
            <a:spLocks noGrp="1"/>
          </p:cNvSpPr>
          <p:nvPr>
            <p:ph type="body" sz="quarter" idx="17"/>
          </p:nvPr>
        </p:nvSpPr>
        <p:spPr/>
        <p:txBody>
          <a:bodyPr/>
          <a:lstStyle/>
          <a:p>
            <a:r>
              <a:rPr lang="de-DE" dirty="0"/>
              <a:t>03</a:t>
            </a:r>
          </a:p>
        </p:txBody>
      </p:sp>
      <p:sp>
        <p:nvSpPr>
          <p:cNvPr id="3" name="Textplatzhalter 2">
            <a:extLst>
              <a:ext uri="{FF2B5EF4-FFF2-40B4-BE49-F238E27FC236}">
                <a16:creationId xmlns:a16="http://schemas.microsoft.com/office/drawing/2014/main" id="{604E4735-EFA0-4518-828C-49D6A409877E}"/>
              </a:ext>
            </a:extLst>
          </p:cNvPr>
          <p:cNvSpPr>
            <a:spLocks noGrp="1"/>
          </p:cNvSpPr>
          <p:nvPr>
            <p:ph type="body" sz="quarter" idx="23"/>
          </p:nvPr>
        </p:nvSpPr>
        <p:spPr>
          <a:xfrm>
            <a:off x="358775" y="1137977"/>
            <a:ext cx="5041317" cy="1846659"/>
          </a:xfrm>
        </p:spPr>
        <p:txBody>
          <a:bodyPr/>
          <a:lstStyle/>
          <a:p>
            <a:r>
              <a:rPr lang="de-DE" dirty="0"/>
              <a:t>Rolle im System der Qualitätssicherung im Ganztag</a:t>
            </a:r>
          </a:p>
          <a:p>
            <a:endParaRPr lang="de-DE" dirty="0"/>
          </a:p>
        </p:txBody>
      </p:sp>
    </p:spTree>
    <p:extLst>
      <p:ext uri="{BB962C8B-B14F-4D97-AF65-F5344CB8AC3E}">
        <p14:creationId xmlns:p14="http://schemas.microsoft.com/office/powerpoint/2010/main" val="747893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E1885-6342-BA39-BB63-F9B7D19C817D}"/>
            </a:ext>
          </a:extLst>
        </p:cNvPr>
        <p:cNvGrpSpPr/>
        <p:nvPr/>
      </p:nvGrpSpPr>
      <p:grpSpPr>
        <a:xfrm>
          <a:off x="0" y="0"/>
          <a:ext cx="0" cy="0"/>
          <a:chOff x="0" y="0"/>
          <a:chExt cx="0" cy="0"/>
        </a:xfrm>
      </p:grpSpPr>
      <p:sp>
        <p:nvSpPr>
          <p:cNvPr id="4" name="Textplatzhalter 3">
            <a:extLst>
              <a:ext uri="{FF2B5EF4-FFF2-40B4-BE49-F238E27FC236}">
                <a16:creationId xmlns:a16="http://schemas.microsoft.com/office/drawing/2014/main" id="{7576CD60-E4DE-17E3-5D6D-D5C41461603E}"/>
              </a:ext>
            </a:extLst>
          </p:cNvPr>
          <p:cNvSpPr>
            <a:spLocks noGrp="1"/>
          </p:cNvSpPr>
          <p:nvPr>
            <p:ph type="body" sz="quarter" idx="13"/>
          </p:nvPr>
        </p:nvSpPr>
        <p:spPr>
          <a:xfrm>
            <a:off x="358775" y="627062"/>
            <a:ext cx="8534400" cy="3775393"/>
          </a:xfrm>
        </p:spPr>
        <p:txBody>
          <a:bodyPr/>
          <a:lstStyle/>
          <a:p>
            <a:r>
              <a:rPr lang="de-DE" sz="1200" b="0" dirty="0"/>
              <a:t>„</a:t>
            </a:r>
            <a:r>
              <a:rPr lang="de-DE" sz="1200" b="0" i="1" dirty="0"/>
              <a:t>Die Schulaufsicht versteht sich als Impulsgeberin, Beraterin und Unterstützerin für die Schulen. Sie fördert die Qualitätsentwicklung, begleitet Schulentwicklungsprozesse und sorgt für die Umsetzung der gesetzlichen und vertraglichen Vorgaben.“ </a:t>
            </a:r>
            <a:r>
              <a:rPr lang="de-DE" sz="1200" i="1" dirty="0"/>
              <a:t>Quelle: </a:t>
            </a:r>
            <a:r>
              <a:rPr lang="de-DE" sz="1200" b="0" i="1" dirty="0"/>
              <a:t>Orientierungsrahmen Schulqualität Hamburg, Stand: 2022 </a:t>
            </a:r>
            <a:endParaRPr lang="de-DE" sz="1200" b="0" dirty="0"/>
          </a:p>
          <a:p>
            <a:r>
              <a:rPr lang="de-DE" sz="1200" b="0" i="1" dirty="0"/>
              <a:t>„Die Schulaufsicht begleitet und unterstützt die Schulen und Träger bei der Umsetzung der GBS und der Weiterentwicklung der Qualität.“ </a:t>
            </a:r>
            <a:r>
              <a:rPr lang="de-DE" sz="1200" i="1" dirty="0"/>
              <a:t>Quelle: </a:t>
            </a:r>
            <a:r>
              <a:rPr lang="de-DE" sz="1200" b="0" i="1" dirty="0"/>
              <a:t>Landesrahmenvertrag GBS, Stand: 2023</a:t>
            </a:r>
            <a:endParaRPr lang="de-DE" sz="1200" b="0" dirty="0"/>
          </a:p>
          <a:p>
            <a:pPr marL="285750" indent="-285750">
              <a:buFont typeface="Arial" panose="020B0604020202020204" pitchFamily="34" charset="0"/>
              <a:buChar char="•"/>
            </a:pPr>
            <a:r>
              <a:rPr lang="de-DE" b="0" dirty="0"/>
              <a:t>Ganztag wird/ist ein politischer Schwerpunkt </a:t>
            </a:r>
          </a:p>
          <a:p>
            <a:pPr marL="285750" indent="-285750">
              <a:buFont typeface="Arial" panose="020B0604020202020204" pitchFamily="34" charset="0"/>
              <a:buChar char="•"/>
            </a:pPr>
            <a:r>
              <a:rPr lang="de-DE" b="0" dirty="0"/>
              <a:t>Gestaltung und Innovation </a:t>
            </a:r>
          </a:p>
          <a:p>
            <a:pPr marL="285750" indent="-285750">
              <a:buFont typeface="Arial" panose="020B0604020202020204" pitchFamily="34" charset="0"/>
              <a:buChar char="•"/>
            </a:pPr>
            <a:r>
              <a:rPr lang="de-DE" b="0" dirty="0"/>
              <a:t>Gewachsene Expertise des letzten Jahrzehnts </a:t>
            </a:r>
          </a:p>
          <a:p>
            <a:pPr marL="285750" indent="-285750">
              <a:buFont typeface="Arial" panose="020B0604020202020204" pitchFamily="34" charset="0"/>
              <a:buChar char="•"/>
            </a:pPr>
            <a:r>
              <a:rPr lang="de-DE" b="0" dirty="0"/>
              <a:t>Multiplikation und Beratung </a:t>
            </a:r>
          </a:p>
          <a:p>
            <a:pPr marL="285750" indent="-285750">
              <a:buFont typeface="Arial" panose="020B0604020202020204" pitchFamily="34" charset="0"/>
              <a:buChar char="•"/>
            </a:pPr>
            <a:r>
              <a:rPr lang="de-DE" b="0" dirty="0"/>
              <a:t>Steuerung und Sicherung von Qualität </a:t>
            </a:r>
          </a:p>
          <a:p>
            <a:pPr marL="285750" indent="-285750">
              <a:buFont typeface="Arial" panose="020B0604020202020204" pitchFamily="34" charset="0"/>
              <a:buChar char="•"/>
            </a:pPr>
            <a:r>
              <a:rPr lang="de-DE" b="0" dirty="0"/>
              <a:t>Transparenz und Rechenschaft </a:t>
            </a:r>
          </a:p>
          <a:p>
            <a:pPr lvl="2"/>
            <a:endParaRPr lang="de-DE" dirty="0"/>
          </a:p>
        </p:txBody>
      </p:sp>
      <p:sp>
        <p:nvSpPr>
          <p:cNvPr id="6" name="Textplatzhalter 5">
            <a:extLst>
              <a:ext uri="{FF2B5EF4-FFF2-40B4-BE49-F238E27FC236}">
                <a16:creationId xmlns:a16="http://schemas.microsoft.com/office/drawing/2014/main" id="{4728533C-F5DA-2206-7A05-FBB9245E7B15}"/>
              </a:ext>
            </a:extLst>
          </p:cNvPr>
          <p:cNvSpPr>
            <a:spLocks noGrp="1"/>
          </p:cNvSpPr>
          <p:nvPr>
            <p:ph type="body" sz="quarter" idx="16"/>
          </p:nvPr>
        </p:nvSpPr>
        <p:spPr/>
        <p:txBody>
          <a:bodyPr/>
          <a:lstStyle/>
          <a:p>
            <a:endParaRPr lang="de-DE" dirty="0"/>
          </a:p>
        </p:txBody>
      </p:sp>
      <p:sp>
        <p:nvSpPr>
          <p:cNvPr id="5" name="Titel 4">
            <a:extLst>
              <a:ext uri="{FF2B5EF4-FFF2-40B4-BE49-F238E27FC236}">
                <a16:creationId xmlns:a16="http://schemas.microsoft.com/office/drawing/2014/main" id="{27C1399A-7756-A31E-5E6D-EA871888F708}"/>
              </a:ext>
            </a:extLst>
          </p:cNvPr>
          <p:cNvSpPr>
            <a:spLocks noGrp="1"/>
          </p:cNvSpPr>
          <p:nvPr>
            <p:ph type="title"/>
          </p:nvPr>
        </p:nvSpPr>
        <p:spPr>
          <a:xfrm>
            <a:off x="358775" y="279134"/>
            <a:ext cx="8529485" cy="276999"/>
          </a:xfrm>
        </p:spPr>
        <p:txBody>
          <a:bodyPr/>
          <a:lstStyle/>
          <a:p>
            <a:r>
              <a:rPr lang="de-DE" sz="2000" b="1" dirty="0"/>
              <a:t>WARUM DIE SCHULAUFSICHT SO WICHTIG IST </a:t>
            </a:r>
          </a:p>
        </p:txBody>
      </p:sp>
    </p:spTree>
    <p:extLst>
      <p:ext uri="{BB962C8B-B14F-4D97-AF65-F5344CB8AC3E}">
        <p14:creationId xmlns:p14="http://schemas.microsoft.com/office/powerpoint/2010/main" val="1662795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remium_Vorlage_16_9_scr15">
  <a:themeElements>
    <a:clrScheme name="Hamburg Marketing New">
      <a:dk1>
        <a:sysClr val="windowText" lastClr="000000"/>
      </a:dk1>
      <a:lt1>
        <a:sysClr val="window" lastClr="FFFFFF"/>
      </a:lt1>
      <a:dk2>
        <a:srgbClr val="40648A"/>
      </a:dk2>
      <a:lt2>
        <a:srgbClr val="E3E3E3"/>
      </a:lt2>
      <a:accent1>
        <a:srgbClr val="003063"/>
      </a:accent1>
      <a:accent2>
        <a:srgbClr val="BFD6E9"/>
      </a:accent2>
      <a:accent3>
        <a:srgbClr val="005CA9"/>
      </a:accent3>
      <a:accent4>
        <a:srgbClr val="4B4B4B"/>
      </a:accent4>
      <a:accent5>
        <a:srgbClr val="818181"/>
      </a:accent5>
      <a:accent6>
        <a:srgbClr val="B9B9B9"/>
      </a:accent6>
      <a:hlink>
        <a:srgbClr val="003063"/>
      </a:hlink>
      <a:folHlink>
        <a:srgbClr val="E10019"/>
      </a:folHlink>
    </a:clrScheme>
    <a:fontScheme name="Umzugsauktio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marL="270000" indent="-270000" algn="ctr">
          <a:spcBef>
            <a:spcPts val="400"/>
          </a:spcBef>
          <a:buClr>
            <a:schemeClr val="bg1"/>
          </a:buClr>
          <a:buSzPct val="150000"/>
          <a:buFont typeface="Arial" pitchFamily="34" charset="0"/>
          <a:buChar char="•"/>
          <a:defRPr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marL="270000" indent="-270000">
          <a:spcBef>
            <a:spcPts val="400"/>
          </a:spcBef>
          <a:buClr>
            <a:schemeClr val="accent1"/>
          </a:buClr>
          <a:buSzPct val="150000"/>
          <a:buFont typeface="Arial" pitchFamily="34" charset="0"/>
          <a:buChar char="•"/>
          <a:defRPr sz="1600" dirty="0" err="1" smtClean="0"/>
        </a:defPPr>
      </a:lstStyle>
    </a:txDef>
  </a:objectDefaults>
  <a:extraClrSchemeLst/>
  <a:custClrLst>
    <a:custClr name="FHH CD">
      <a:srgbClr val="7F97CB"/>
    </a:custClr>
    <a:custClr name="FHH CD">
      <a:srgbClr val="BFCBD8"/>
    </a:custClr>
    <a:custClr name="FHH CD">
      <a:srgbClr val="4085BF"/>
    </a:custClr>
    <a:custClr name="FHH CD">
      <a:srgbClr val="7FADD4"/>
    </a:custClr>
    <a:custClr name="FHH CD">
      <a:srgbClr val="E10019"/>
    </a:custClr>
    <a:custClr>
      <a:srgbClr val="FFFFFF"/>
    </a:custClr>
    <a:custClr>
      <a:srgbClr val="FFFFFF"/>
    </a:custClr>
    <a:custClr>
      <a:srgbClr val="FFFFFF"/>
    </a:custClr>
    <a:custClr>
      <a:srgbClr val="FFFFFF"/>
    </a:custClr>
    <a:custClr>
      <a:srgbClr val="FFFFFF"/>
    </a:custClr>
    <a:custClr name="Blau1">
      <a:srgbClr val="003063"/>
    </a:custClr>
    <a:custClr name="Blau2">
      <a:srgbClr val="044284"/>
    </a:custClr>
    <a:custClr name="Blau3">
      <a:srgbClr val="0D56A3"/>
    </a:custClr>
    <a:custClr name="Blau4">
      <a:srgbClr val="1A6ABD"/>
    </a:custClr>
    <a:custClr name="Blau5">
      <a:srgbClr val="2E7FD2"/>
    </a:custClr>
    <a:custClr name="Blau6">
      <a:srgbClr val="4A95E2"/>
    </a:custClr>
    <a:custClr name="Blau7">
      <a:srgbClr val="6FADED"/>
    </a:custClr>
    <a:custClr name="Blau8">
      <a:srgbClr val="9AC8F6"/>
    </a:custClr>
    <a:custClr name="Blau9">
      <a:srgbClr val="B5D8FA"/>
    </a:custClr>
    <a:custClr name="Blau10">
      <a:srgbClr val="D0E8FF"/>
    </a:custClr>
    <a:custClr name="Grau1">
      <a:srgbClr val="272727"/>
    </a:custClr>
    <a:custClr name="Grau2">
      <a:srgbClr val="373737"/>
    </a:custClr>
    <a:custClr name="Grau3">
      <a:srgbClr val="494949"/>
    </a:custClr>
    <a:custClr name="Grau4">
      <a:srgbClr val="5C5C5C"/>
    </a:custClr>
    <a:custClr name="Grau5">
      <a:srgbClr val="707070"/>
    </a:custClr>
    <a:custClr name="Grau6">
      <a:srgbClr val="878787"/>
    </a:custClr>
    <a:custClr name="Grau7">
      <a:srgbClr val="A2A2A2"/>
    </a:custClr>
    <a:custClr name="Grau8">
      <a:srgbClr val="BFBFBF"/>
    </a:custClr>
    <a:custClr name="Grau9">
      <a:srgbClr val="D1D1D1"/>
    </a:custClr>
    <a:custClr name="Grau10">
      <a:srgbClr val="E3E3E3"/>
    </a:custClr>
    <a:custClr name="Blau1">
      <a:srgbClr val="003063"/>
    </a:custClr>
    <a:custClr name="Blau2">
      <a:srgbClr val="044284"/>
    </a:custClr>
    <a:custClr name="Blau3">
      <a:srgbClr val="0D56A3"/>
    </a:custClr>
    <a:custClr name="Blau4">
      <a:srgbClr val="1A6ABD"/>
    </a:custClr>
    <a:custClr name="Blau5">
      <a:srgbClr val="2E7FD2"/>
    </a:custClr>
    <a:custClr name="Orange1">
      <a:srgbClr val="FF5833"/>
    </a:custClr>
    <a:custClr name="Orange2">
      <a:srgbClr val="FF8266"/>
    </a:custClr>
    <a:custClr name="Orange3">
      <a:srgbClr val="FFAC99"/>
    </a:custClr>
    <a:custClr name="Gelb1">
      <a:srgbClr val="FFD966"/>
    </a:custClr>
    <a:custClr name="Gelb2">
      <a:srgbClr val="FFE699"/>
    </a:custClr>
    <a:custClr name="Rot1">
      <a:srgbClr val="891B33"/>
    </a:custClr>
    <a:custClr name="Rot2">
      <a:srgbClr val="A7243C"/>
    </a:custClr>
    <a:custClr name="Rot3">
      <a:srgbClr val="C42A49"/>
    </a:custClr>
    <a:custClr name="Grau11">
      <a:srgbClr val="F0F0F0"/>
    </a:custClr>
    <a:custClr name="Grün1">
      <a:srgbClr val="9CD3C9"/>
    </a:custClr>
    <a:custClr name="Grün2">
      <a:srgbClr val="78BFB4"/>
    </a:custClr>
    <a:custClr name="Grün3">
      <a:srgbClr val="5BB09F"/>
    </a:custClr>
  </a:custClrLst>
  <a:extLst>
    <a:ext uri="{05A4C25C-085E-4340-85A3-A5531E510DB2}">
      <thm15:themeFamily xmlns:thm15="http://schemas.microsoft.com/office/thememl/2012/main" name="Premium_Vorlage_16_9_scr15.potx" id="{A384EC6D-AEB6-43A7-8B01-FDB3E1358F58}" vid="{E96B824F-5B7D-49CF-AFD4-C11AD8FDE434}"/>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IfBQ neu</Template>
  <TotalTime>0</TotalTime>
  <Words>342</Words>
  <Application>Microsoft Office PowerPoint</Application>
  <PresentationFormat>Bildschirmpräsentation (16:9)</PresentationFormat>
  <Paragraphs>59</Paragraphs>
  <Slides>12</Slides>
  <Notes>1</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1</vt:i4>
      </vt:variant>
      <vt:variant>
        <vt:lpstr>Folientitel</vt:lpstr>
      </vt:variant>
      <vt:variant>
        <vt:i4>12</vt:i4>
      </vt:variant>
    </vt:vector>
  </HeadingPairs>
  <TitlesOfParts>
    <vt:vector size="18" baseType="lpstr">
      <vt:lpstr>Arial</vt:lpstr>
      <vt:lpstr>Calibri</vt:lpstr>
      <vt:lpstr>Symbol</vt:lpstr>
      <vt:lpstr>Wingdings</vt:lpstr>
      <vt:lpstr>Premium_Vorlage_16_9_scr15</vt:lpstr>
      <vt:lpstr>think-cell Folie</vt:lpstr>
      <vt:lpstr>PowerPoint-Präsentation</vt:lpstr>
      <vt:lpstr>PowerPoint-Präsentation</vt:lpstr>
      <vt:lpstr>PowerPoint-Präsentation</vt:lpstr>
      <vt:lpstr>Schulaufsicht - Oberschulrat</vt:lpstr>
      <vt:lpstr>Zitat: Schule als zentraler Akteur</vt:lpstr>
      <vt:lpstr>PowerPoint-Präsentation</vt:lpstr>
      <vt:lpstr>Kernaufgaben </vt:lpstr>
      <vt:lpstr>PowerPoint-Präsentation</vt:lpstr>
      <vt:lpstr>WARUM DIE SCHULAUFSICHT SO WICHTIG IST </vt:lpstr>
      <vt:lpstr>PowerPoint-Präsentation</vt:lpstr>
      <vt:lpstr>Weiterentwicklung</vt:lpstr>
      <vt:lpstr>PowerPoint-Präsentation</vt:lpstr>
    </vt:vector>
  </TitlesOfParts>
  <Manager>Vorname Nachname</Manager>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Premium Vorlage</dc:subject>
  <dc:creator>Diedrich, Martina Dr.</dc:creator>
  <dc:description>Für die PowerPoint Version 2010 optimierte Vorlage</dc:description>
  <cp:lastModifiedBy>Holster, Lars</cp:lastModifiedBy>
  <cp:revision>72</cp:revision>
  <cp:lastPrinted>2024-02-22T07:00:02Z</cp:lastPrinted>
  <dcterms:created xsi:type="dcterms:W3CDTF">2024-02-11T12:46:00Z</dcterms:created>
  <dcterms:modified xsi:type="dcterms:W3CDTF">2026-04-13T15:18:24Z</dcterms:modified>
</cp:coreProperties>
</file>